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5"/>
  </p:notesMasterIdLst>
  <p:sldIdLst>
    <p:sldId id="256" r:id="rId5"/>
    <p:sldId id="257" r:id="rId6"/>
    <p:sldId id="258" r:id="rId7"/>
    <p:sldId id="260" r:id="rId8"/>
    <p:sldId id="261" r:id="rId9"/>
    <p:sldId id="259" r:id="rId10"/>
    <p:sldId id="270" r:id="rId11"/>
    <p:sldId id="267" r:id="rId12"/>
    <p:sldId id="268" r:id="rId13"/>
    <p:sldId id="266"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8" roundtripDataSignature="AMtx7miIAqmQgJ6mM4iXUp9FTW1dHc0/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C1616A-2723-6192-454D-9CD22AE9EA39}" v="124" dt="2025-10-17T13:44:21.4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customschemas.google.com/relationships/presentationmetadata" Target="meta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dba30e74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5dba30e7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dc3025662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2dc302566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d13e574ef8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d13e574ef8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d13e574ef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d13e574ef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a:extLst>
            <a:ext uri="{FF2B5EF4-FFF2-40B4-BE49-F238E27FC236}">
              <a16:creationId xmlns:a16="http://schemas.microsoft.com/office/drawing/2014/main" id="{1BC1D8F4-FA49-9565-6FAD-5256112B1297}"/>
            </a:ext>
          </a:extLst>
        </p:cNvPr>
        <p:cNvGrpSpPr/>
        <p:nvPr/>
      </p:nvGrpSpPr>
      <p:grpSpPr>
        <a:xfrm>
          <a:off x="0" y="0"/>
          <a:ext cx="0" cy="0"/>
          <a:chOff x="0" y="0"/>
          <a:chExt cx="0" cy="0"/>
        </a:xfrm>
      </p:grpSpPr>
      <p:sp>
        <p:nvSpPr>
          <p:cNvPr id="405" name="Google Shape;405;g2d13e574ef8_0_0:notes">
            <a:extLst>
              <a:ext uri="{FF2B5EF4-FFF2-40B4-BE49-F238E27FC236}">
                <a16:creationId xmlns:a16="http://schemas.microsoft.com/office/drawing/2014/main" id="{DC791E04-9AD6-19C9-2641-7A1B7B82F4D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d13e574ef8_0_0:notes">
            <a:extLst>
              <a:ext uri="{FF2B5EF4-FFF2-40B4-BE49-F238E27FC236}">
                <a16:creationId xmlns:a16="http://schemas.microsoft.com/office/drawing/2014/main" id="{A8250597-1334-8F7C-6B6B-607F5EF23C9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4326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89EA976A-ACF4-4456-E770-F87C38BEEBB6}"/>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A6F644F7-4A88-8F5A-EC95-500E1216A9B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a:extLst>
              <a:ext uri="{FF2B5EF4-FFF2-40B4-BE49-F238E27FC236}">
                <a16:creationId xmlns:a16="http://schemas.microsoft.com/office/drawing/2014/main" id="{F8BAD057-AFE1-E1DE-BB8C-6513F27F78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5951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88BE8051-FAF5-B1C9-E80B-B933087E5ECE}"/>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51176EEA-E2FA-5640-B27F-83FC7AC673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a:extLst>
              <a:ext uri="{FF2B5EF4-FFF2-40B4-BE49-F238E27FC236}">
                <a16:creationId xmlns:a16="http://schemas.microsoft.com/office/drawing/2014/main" id="{22478FFF-8531-2F13-A735-8F7722E09F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2457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fbeelding">
  <p:cSld name="Afbeelding">
    <p:spTree>
      <p:nvGrpSpPr>
        <p:cNvPr id="1" name="Shape 36"/>
        <p:cNvGrpSpPr/>
        <p:nvPr/>
      </p:nvGrpSpPr>
      <p:grpSpPr>
        <a:xfrm>
          <a:off x="0" y="0"/>
          <a:ext cx="0" cy="0"/>
          <a:chOff x="0" y="0"/>
          <a:chExt cx="0" cy="0"/>
        </a:xfrm>
      </p:grpSpPr>
      <p:sp>
        <p:nvSpPr>
          <p:cNvPr id="37" name="Google Shape;37;p13"/>
          <p:cNvSpPr>
            <a:spLocks noGrp="1"/>
          </p:cNvSpPr>
          <p:nvPr>
            <p:ph type="pic" idx="2"/>
          </p:nvPr>
        </p:nvSpPr>
        <p:spPr>
          <a:xfrm>
            <a:off x="-14158" y="0"/>
            <a:ext cx="12206157" cy="6858000"/>
          </a:xfrm>
          <a:prstGeom prst="rect">
            <a:avLst/>
          </a:prstGeom>
          <a:solidFill>
            <a:srgbClr val="F2F2F2"/>
          </a:solidFill>
          <a:ln>
            <a:noFill/>
          </a:ln>
        </p:spPr>
        <p:txBody>
          <a:bodyPr/>
          <a:lstStyle/>
          <a:p>
            <a:endParaRPr lang="nl-NL"/>
          </a:p>
        </p:txBody>
      </p:sp>
      <p:sp>
        <p:nvSpPr>
          <p:cNvPr id="38" name="Google Shape;38;p1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 name="Google Shape;41;p13"/>
          <p:cNvGrpSpPr/>
          <p:nvPr/>
        </p:nvGrpSpPr>
        <p:grpSpPr>
          <a:xfrm>
            <a:off x="-3786437" y="0"/>
            <a:ext cx="3693386" cy="5270646"/>
            <a:chOff x="-3786437" y="0"/>
            <a:chExt cx="3693386" cy="5270646"/>
          </a:xfrm>
        </p:grpSpPr>
        <p:sp>
          <p:nvSpPr>
            <p:cNvPr id="42" name="Google Shape;42;p13"/>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43" name="Google Shape;43;p13"/>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44" name="Google Shape;44;p13"/>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45" name="Google Shape;45;p13"/>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46" name="Google Shape;46;p13"/>
            <p:cNvGrpSpPr/>
            <p:nvPr/>
          </p:nvGrpSpPr>
          <p:grpSpPr>
            <a:xfrm>
              <a:off x="-3316179" y="1231351"/>
              <a:ext cx="294789" cy="346676"/>
              <a:chOff x="14466489" y="1001522"/>
              <a:chExt cx="290627" cy="341782"/>
            </a:xfrm>
          </p:grpSpPr>
          <p:sp>
            <p:nvSpPr>
              <p:cNvPr id="47" name="Google Shape;47;p13"/>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48" name="Google Shape;48;p13"/>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49" name="Google Shape;49;p13"/>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50" name="Google Shape;50;p13"/>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51" name="Google Shape;51;p13"/>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52" name="Google Shape;52;p13"/>
              <p:cNvCxnSpPr>
                <a:stCxn id="5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53" name="Google Shape;53;p13"/>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4" name="Google Shape;54;p13"/>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55" name="Google Shape;55;p13"/>
            <p:cNvGrpSpPr/>
            <p:nvPr/>
          </p:nvGrpSpPr>
          <p:grpSpPr>
            <a:xfrm>
              <a:off x="-3311319" y="2164285"/>
              <a:ext cx="825500" cy="209550"/>
              <a:chOff x="13504624" y="2482850"/>
              <a:chExt cx="825500" cy="209550"/>
            </a:xfrm>
          </p:grpSpPr>
          <p:sp>
            <p:nvSpPr>
              <p:cNvPr id="56" name="Google Shape;56;p13"/>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57" name="Google Shape;57;p13"/>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58" name="Google Shape;58;p13"/>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59" name="Google Shape;59;p13"/>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61" name="Google Shape;61;p13"/>
            <p:cNvGrpSpPr/>
            <p:nvPr/>
          </p:nvGrpSpPr>
          <p:grpSpPr>
            <a:xfrm>
              <a:off x="-3408294" y="3643742"/>
              <a:ext cx="622283" cy="612920"/>
              <a:chOff x="12617641" y="3403239"/>
              <a:chExt cx="752963" cy="741634"/>
            </a:xfrm>
          </p:grpSpPr>
          <p:grpSp>
            <p:nvGrpSpPr>
              <p:cNvPr id="62" name="Google Shape;62;p13"/>
              <p:cNvGrpSpPr/>
              <p:nvPr/>
            </p:nvGrpSpPr>
            <p:grpSpPr>
              <a:xfrm>
                <a:off x="12771530" y="3403239"/>
                <a:ext cx="467176" cy="448491"/>
                <a:chOff x="12782157" y="3403239"/>
                <a:chExt cx="467176" cy="448491"/>
              </a:xfrm>
            </p:grpSpPr>
            <p:grpSp>
              <p:nvGrpSpPr>
                <p:cNvPr id="63" name="Google Shape;63;p13"/>
                <p:cNvGrpSpPr/>
                <p:nvPr/>
              </p:nvGrpSpPr>
              <p:grpSpPr>
                <a:xfrm>
                  <a:off x="12782157" y="3403239"/>
                  <a:ext cx="412976" cy="396132"/>
                  <a:chOff x="13554906" y="3320109"/>
                  <a:chExt cx="443917" cy="425811"/>
                </a:xfrm>
              </p:grpSpPr>
              <p:grpSp>
                <p:nvGrpSpPr>
                  <p:cNvPr id="64" name="Google Shape;64;p13"/>
                  <p:cNvGrpSpPr/>
                  <p:nvPr/>
                </p:nvGrpSpPr>
                <p:grpSpPr>
                  <a:xfrm>
                    <a:off x="13554906" y="3320109"/>
                    <a:ext cx="443917" cy="425811"/>
                    <a:chOff x="12909684" y="1276143"/>
                    <a:chExt cx="443917" cy="425811"/>
                  </a:xfrm>
                </p:grpSpPr>
                <p:sp>
                  <p:nvSpPr>
                    <p:cNvPr id="65" name="Google Shape;65;p13"/>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6" name="Google Shape;66;p13"/>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7" name="Google Shape;67;p13"/>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68" name="Google Shape;68;p13"/>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69" name="Google Shape;69;p13"/>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70" name="Google Shape;70;p13"/>
                <p:cNvGrpSpPr/>
                <p:nvPr/>
              </p:nvGrpSpPr>
              <p:grpSpPr>
                <a:xfrm>
                  <a:off x="13103513" y="3705268"/>
                  <a:ext cx="145820" cy="146462"/>
                  <a:chOff x="13096169" y="3602278"/>
                  <a:chExt cx="145820" cy="146462"/>
                </a:xfrm>
              </p:grpSpPr>
              <p:sp>
                <p:nvSpPr>
                  <p:cNvPr id="71" name="Google Shape;71;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2" name="Google Shape;72;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3" name="Google Shape;73;p13"/>
                <p:cNvGrpSpPr/>
                <p:nvPr/>
              </p:nvGrpSpPr>
              <p:grpSpPr>
                <a:xfrm rot="10800000">
                  <a:off x="13061402" y="3665637"/>
                  <a:ext cx="145820" cy="146462"/>
                  <a:chOff x="13096169" y="3602278"/>
                  <a:chExt cx="145820" cy="146462"/>
                </a:xfrm>
              </p:grpSpPr>
              <p:sp>
                <p:nvSpPr>
                  <p:cNvPr id="74" name="Google Shape;74;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5" name="Google Shape;75;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76" name="Google Shape;76;p13"/>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8" name="Google Shape;78;p13"/>
            <p:cNvGrpSpPr/>
            <p:nvPr/>
          </p:nvGrpSpPr>
          <p:grpSpPr>
            <a:xfrm>
              <a:off x="-376736" y="4271597"/>
              <a:ext cx="283685" cy="283685"/>
              <a:chOff x="-510741" y="5913713"/>
              <a:chExt cx="267555" cy="267555"/>
            </a:xfrm>
          </p:grpSpPr>
          <p:sp>
            <p:nvSpPr>
              <p:cNvPr id="79" name="Google Shape;79;p13"/>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0" name="Google Shape;80;p1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81"/>
        <p:cNvGrpSpPr/>
        <p:nvPr/>
      </p:nvGrpSpPr>
      <p:grpSpPr>
        <a:xfrm>
          <a:off x="0" y="0"/>
          <a:ext cx="0" cy="0"/>
          <a:chOff x="0" y="0"/>
          <a:chExt cx="0" cy="0"/>
        </a:xfrm>
      </p:grpSpPr>
      <p:sp>
        <p:nvSpPr>
          <p:cNvPr id="82" name="Google Shape;82;p11"/>
          <p:cNvSpPr>
            <a:spLocks noGrp="1"/>
          </p:cNvSpPr>
          <p:nvPr>
            <p:ph type="pic" idx="2"/>
          </p:nvPr>
        </p:nvSpPr>
        <p:spPr>
          <a:xfrm>
            <a:off x="615950" y="609600"/>
            <a:ext cx="10952162" cy="5627688"/>
          </a:xfrm>
          <a:prstGeom prst="rect">
            <a:avLst/>
          </a:prstGeom>
          <a:solidFill>
            <a:srgbClr val="F2F2F2"/>
          </a:solidFill>
          <a:ln>
            <a:noFill/>
          </a:ln>
        </p:spPr>
        <p:txBody>
          <a:bodyPr/>
          <a:lstStyle/>
          <a:p>
            <a:endParaRPr lang="nl-NL"/>
          </a:p>
        </p:txBody>
      </p:sp>
      <p:sp>
        <p:nvSpPr>
          <p:cNvPr id="83" name="Google Shape;83;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4" name="Google Shape;84;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7" name="Google Shape;87;p11"/>
          <p:cNvGrpSpPr/>
          <p:nvPr/>
        </p:nvGrpSpPr>
        <p:grpSpPr>
          <a:xfrm>
            <a:off x="12377595" y="0"/>
            <a:ext cx="3693386" cy="5270646"/>
            <a:chOff x="-3786437" y="0"/>
            <a:chExt cx="3693386" cy="5270646"/>
          </a:xfrm>
        </p:grpSpPr>
        <p:sp>
          <p:nvSpPr>
            <p:cNvPr id="88" name="Google Shape;88;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89" name="Google Shape;89;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90" name="Google Shape;90;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91" name="Google Shape;91;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92" name="Google Shape;92;p11"/>
            <p:cNvGrpSpPr/>
            <p:nvPr/>
          </p:nvGrpSpPr>
          <p:grpSpPr>
            <a:xfrm>
              <a:off x="-3316179" y="1231351"/>
              <a:ext cx="294789" cy="346676"/>
              <a:chOff x="14466489" y="1001522"/>
              <a:chExt cx="290627" cy="341782"/>
            </a:xfrm>
          </p:grpSpPr>
          <p:sp>
            <p:nvSpPr>
              <p:cNvPr id="93" name="Google Shape;93;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94" name="Google Shape;94;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5" name="Google Shape;95;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6" name="Google Shape;96;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97" name="Google Shape;97;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98" name="Google Shape;98;p11"/>
              <p:cNvCxnSpPr>
                <a:stCxn id="9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99" name="Google Shape;99;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00" name="Google Shape;100;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01" name="Google Shape;101;p11"/>
            <p:cNvGrpSpPr/>
            <p:nvPr/>
          </p:nvGrpSpPr>
          <p:grpSpPr>
            <a:xfrm>
              <a:off x="-3311319" y="2164285"/>
              <a:ext cx="825500" cy="209550"/>
              <a:chOff x="13504624" y="2482850"/>
              <a:chExt cx="825500" cy="209550"/>
            </a:xfrm>
          </p:grpSpPr>
          <p:sp>
            <p:nvSpPr>
              <p:cNvPr id="102" name="Google Shape;102;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03" name="Google Shape;103;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04" name="Google Shape;104;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05" name="Google Shape;105;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06" name="Google Shape;106;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07" name="Google Shape;107;p11"/>
            <p:cNvGrpSpPr/>
            <p:nvPr/>
          </p:nvGrpSpPr>
          <p:grpSpPr>
            <a:xfrm>
              <a:off x="-3408294" y="3643742"/>
              <a:ext cx="622283" cy="612920"/>
              <a:chOff x="12617641" y="3403239"/>
              <a:chExt cx="752963" cy="741634"/>
            </a:xfrm>
          </p:grpSpPr>
          <p:grpSp>
            <p:nvGrpSpPr>
              <p:cNvPr id="108" name="Google Shape;108;p11"/>
              <p:cNvGrpSpPr/>
              <p:nvPr/>
            </p:nvGrpSpPr>
            <p:grpSpPr>
              <a:xfrm>
                <a:off x="12771530" y="3403239"/>
                <a:ext cx="467176" cy="448491"/>
                <a:chOff x="12782157" y="3403239"/>
                <a:chExt cx="467176" cy="448491"/>
              </a:xfrm>
            </p:grpSpPr>
            <p:grpSp>
              <p:nvGrpSpPr>
                <p:cNvPr id="109" name="Google Shape;109;p11"/>
                <p:cNvGrpSpPr/>
                <p:nvPr/>
              </p:nvGrpSpPr>
              <p:grpSpPr>
                <a:xfrm>
                  <a:off x="12782157" y="3403239"/>
                  <a:ext cx="412976" cy="396132"/>
                  <a:chOff x="13554906" y="3320109"/>
                  <a:chExt cx="443917" cy="425811"/>
                </a:xfrm>
              </p:grpSpPr>
              <p:grpSp>
                <p:nvGrpSpPr>
                  <p:cNvPr id="110" name="Google Shape;110;p11"/>
                  <p:cNvGrpSpPr/>
                  <p:nvPr/>
                </p:nvGrpSpPr>
                <p:grpSpPr>
                  <a:xfrm>
                    <a:off x="13554906" y="3320109"/>
                    <a:ext cx="443917" cy="425811"/>
                    <a:chOff x="12909684" y="1276143"/>
                    <a:chExt cx="443917" cy="425811"/>
                  </a:xfrm>
                </p:grpSpPr>
                <p:sp>
                  <p:nvSpPr>
                    <p:cNvPr id="111" name="Google Shape;111;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2" name="Google Shape;112;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3" name="Google Shape;113;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14" name="Google Shape;114;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15" name="Google Shape;115;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16" name="Google Shape;116;p11"/>
                <p:cNvGrpSpPr/>
                <p:nvPr/>
              </p:nvGrpSpPr>
              <p:grpSpPr>
                <a:xfrm>
                  <a:off x="13103513" y="3705268"/>
                  <a:ext cx="145820" cy="146462"/>
                  <a:chOff x="13096169" y="3602278"/>
                  <a:chExt cx="145820" cy="146462"/>
                </a:xfrm>
              </p:grpSpPr>
              <p:sp>
                <p:nvSpPr>
                  <p:cNvPr id="117" name="Google Shape;117;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18" name="Google Shape;118;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19" name="Google Shape;119;p11"/>
                <p:cNvGrpSpPr/>
                <p:nvPr/>
              </p:nvGrpSpPr>
              <p:grpSpPr>
                <a:xfrm rot="10800000">
                  <a:off x="13061402" y="3665637"/>
                  <a:ext cx="145820" cy="146462"/>
                  <a:chOff x="13096169" y="3602278"/>
                  <a:chExt cx="145820" cy="146462"/>
                </a:xfrm>
              </p:grpSpPr>
              <p:sp>
                <p:nvSpPr>
                  <p:cNvPr id="120" name="Google Shape;120;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21" name="Google Shape;121;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22" name="Google Shape;122;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23" name="Google Shape;123;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24" name="Google Shape;124;p11"/>
            <p:cNvGrpSpPr/>
            <p:nvPr/>
          </p:nvGrpSpPr>
          <p:grpSpPr>
            <a:xfrm>
              <a:off x="-376736" y="4271597"/>
              <a:ext cx="283685" cy="283685"/>
              <a:chOff x="-510741" y="5913713"/>
              <a:chExt cx="267555" cy="267555"/>
            </a:xfrm>
          </p:grpSpPr>
          <p:sp>
            <p:nvSpPr>
              <p:cNvPr id="125" name="Google Shape;125;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6" name="Google Shape;126;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50"/>
                                        <p:tgtEl>
                                          <p:spTgt spid="82"/>
                                        </p:tgtEl>
                                      </p:cBhvr>
                                    </p:animEffect>
                                  </p:childTnLst>
                                </p:cTn>
                              </p:par>
                              <p:par>
                                <p:cTn id="8" presetID="10" presetClass="entr" presetSubtype="0" fill="hold" nodeType="withEffect">
                                  <p:stCondLst>
                                    <p:cond delay="25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27"/>
        <p:cNvGrpSpPr/>
        <p:nvPr/>
      </p:nvGrpSpPr>
      <p:grpSpPr>
        <a:xfrm>
          <a:off x="0" y="0"/>
          <a:ext cx="0" cy="0"/>
          <a:chOff x="0" y="0"/>
          <a:chExt cx="0" cy="0"/>
        </a:xfrm>
      </p:grpSpPr>
      <p:sp>
        <p:nvSpPr>
          <p:cNvPr id="128" name="Google Shape;128;p12"/>
          <p:cNvSpPr>
            <a:spLocks noGrp="1"/>
          </p:cNvSpPr>
          <p:nvPr>
            <p:ph type="pic" idx="2"/>
          </p:nvPr>
        </p:nvSpPr>
        <p:spPr>
          <a:xfrm>
            <a:off x="615950" y="609600"/>
            <a:ext cx="7194550" cy="5627688"/>
          </a:xfrm>
          <a:prstGeom prst="rect">
            <a:avLst/>
          </a:prstGeom>
          <a:solidFill>
            <a:srgbClr val="F2F2F2"/>
          </a:solidFill>
          <a:ln>
            <a:noFill/>
          </a:ln>
        </p:spPr>
        <p:txBody>
          <a:bodyPr/>
          <a:lstStyle/>
          <a:p>
            <a:endParaRPr lang="nl-NL"/>
          </a:p>
        </p:txBody>
      </p:sp>
      <p:sp>
        <p:nvSpPr>
          <p:cNvPr id="129" name="Google Shape;129;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30" name="Google Shape;130;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3" name="Google Shape;133;p12"/>
          <p:cNvGrpSpPr/>
          <p:nvPr/>
        </p:nvGrpSpPr>
        <p:grpSpPr>
          <a:xfrm>
            <a:off x="-3786437" y="0"/>
            <a:ext cx="3693386" cy="5270646"/>
            <a:chOff x="-3786437" y="0"/>
            <a:chExt cx="3693386" cy="5270646"/>
          </a:xfrm>
        </p:grpSpPr>
        <p:sp>
          <p:nvSpPr>
            <p:cNvPr id="134" name="Google Shape;134;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35" name="Google Shape;135;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36" name="Google Shape;136;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37" name="Google Shape;137;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38" name="Google Shape;138;p12"/>
            <p:cNvGrpSpPr/>
            <p:nvPr/>
          </p:nvGrpSpPr>
          <p:grpSpPr>
            <a:xfrm>
              <a:off x="-3316179" y="1231351"/>
              <a:ext cx="294789" cy="346676"/>
              <a:chOff x="14466489" y="1001522"/>
              <a:chExt cx="290627" cy="341782"/>
            </a:xfrm>
          </p:grpSpPr>
          <p:sp>
            <p:nvSpPr>
              <p:cNvPr id="139" name="Google Shape;139;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40" name="Google Shape;140;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1" name="Google Shape;141;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2" name="Google Shape;142;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43" name="Google Shape;143;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4" name="Google Shape;144;p12"/>
              <p:cNvCxnSpPr>
                <a:stCxn id="142"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5" name="Google Shape;145;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46" name="Google Shape;146;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47" name="Google Shape;147;p12"/>
            <p:cNvGrpSpPr/>
            <p:nvPr/>
          </p:nvGrpSpPr>
          <p:grpSpPr>
            <a:xfrm>
              <a:off x="-3311319" y="2164285"/>
              <a:ext cx="825500" cy="209550"/>
              <a:chOff x="13504624" y="2482850"/>
              <a:chExt cx="825500" cy="209550"/>
            </a:xfrm>
          </p:grpSpPr>
          <p:sp>
            <p:nvSpPr>
              <p:cNvPr id="148" name="Google Shape;148;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49" name="Google Shape;149;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50" name="Google Shape;150;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51" name="Google Shape;151;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52" name="Google Shape;152;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53" name="Google Shape;153;p12"/>
            <p:cNvGrpSpPr/>
            <p:nvPr/>
          </p:nvGrpSpPr>
          <p:grpSpPr>
            <a:xfrm>
              <a:off x="-3408294" y="3643742"/>
              <a:ext cx="622283" cy="612920"/>
              <a:chOff x="12617641" y="3403239"/>
              <a:chExt cx="752963" cy="741634"/>
            </a:xfrm>
          </p:grpSpPr>
          <p:grpSp>
            <p:nvGrpSpPr>
              <p:cNvPr id="154" name="Google Shape;154;p12"/>
              <p:cNvGrpSpPr/>
              <p:nvPr/>
            </p:nvGrpSpPr>
            <p:grpSpPr>
              <a:xfrm>
                <a:off x="12771530" y="3403239"/>
                <a:ext cx="467176" cy="448491"/>
                <a:chOff x="12782157" y="3403239"/>
                <a:chExt cx="467176" cy="448491"/>
              </a:xfrm>
            </p:grpSpPr>
            <p:grpSp>
              <p:nvGrpSpPr>
                <p:cNvPr id="155" name="Google Shape;155;p12"/>
                <p:cNvGrpSpPr/>
                <p:nvPr/>
              </p:nvGrpSpPr>
              <p:grpSpPr>
                <a:xfrm>
                  <a:off x="12782157" y="3403239"/>
                  <a:ext cx="412976" cy="396132"/>
                  <a:chOff x="13554906" y="3320109"/>
                  <a:chExt cx="443917" cy="425811"/>
                </a:xfrm>
              </p:grpSpPr>
              <p:grpSp>
                <p:nvGrpSpPr>
                  <p:cNvPr id="156" name="Google Shape;156;p12"/>
                  <p:cNvGrpSpPr/>
                  <p:nvPr/>
                </p:nvGrpSpPr>
                <p:grpSpPr>
                  <a:xfrm>
                    <a:off x="13554906" y="3320109"/>
                    <a:ext cx="443917" cy="425811"/>
                    <a:chOff x="12909684" y="1276143"/>
                    <a:chExt cx="443917" cy="425811"/>
                  </a:xfrm>
                </p:grpSpPr>
                <p:sp>
                  <p:nvSpPr>
                    <p:cNvPr id="157" name="Google Shape;157;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8" name="Google Shape;158;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9" name="Google Shape;159;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60" name="Google Shape;160;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61" name="Google Shape;161;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2" name="Google Shape;162;p12"/>
                <p:cNvGrpSpPr/>
                <p:nvPr/>
              </p:nvGrpSpPr>
              <p:grpSpPr>
                <a:xfrm>
                  <a:off x="13103513" y="3705268"/>
                  <a:ext cx="145820" cy="146462"/>
                  <a:chOff x="13096169" y="3602278"/>
                  <a:chExt cx="145820" cy="146462"/>
                </a:xfrm>
              </p:grpSpPr>
              <p:sp>
                <p:nvSpPr>
                  <p:cNvPr id="163" name="Google Shape;163;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4" name="Google Shape;164;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65" name="Google Shape;165;p12"/>
                <p:cNvGrpSpPr/>
                <p:nvPr/>
              </p:nvGrpSpPr>
              <p:grpSpPr>
                <a:xfrm rot="10800000">
                  <a:off x="13061402" y="3665637"/>
                  <a:ext cx="145820" cy="146462"/>
                  <a:chOff x="13096169" y="3602278"/>
                  <a:chExt cx="145820" cy="146462"/>
                </a:xfrm>
              </p:grpSpPr>
              <p:sp>
                <p:nvSpPr>
                  <p:cNvPr id="166" name="Google Shape;166;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7" name="Google Shape;167;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68" name="Google Shape;168;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69" name="Google Shape;169;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70" name="Google Shape;170;p12"/>
            <p:cNvGrpSpPr/>
            <p:nvPr/>
          </p:nvGrpSpPr>
          <p:grpSpPr>
            <a:xfrm>
              <a:off x="-376736" y="4271597"/>
              <a:ext cx="283685" cy="283685"/>
              <a:chOff x="-510741" y="5913713"/>
              <a:chExt cx="267555" cy="267555"/>
            </a:xfrm>
          </p:grpSpPr>
          <p:sp>
            <p:nvSpPr>
              <p:cNvPr id="171" name="Google Shape;171;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72" name="Google Shape;172;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250"/>
                                        <p:tgtEl>
                                          <p:spTgt spid="128"/>
                                        </p:tgtEl>
                                      </p:cBhvr>
                                    </p:animEffect>
                                  </p:childTnLst>
                                </p:cTn>
                              </p:par>
                              <p:par>
                                <p:cTn id="8" presetID="10" presetClass="entr" presetSubtype="0" fill="hold" nodeType="withEffect">
                                  <p:stCondLst>
                                    <p:cond delay="25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25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173"/>
        <p:cNvGrpSpPr/>
        <p:nvPr/>
      </p:nvGrpSpPr>
      <p:grpSpPr>
        <a:xfrm>
          <a:off x="0" y="0"/>
          <a:ext cx="0" cy="0"/>
          <a:chOff x="0" y="0"/>
          <a:chExt cx="0" cy="0"/>
        </a:xfrm>
      </p:grpSpPr>
      <p:sp>
        <p:nvSpPr>
          <p:cNvPr id="174" name="Google Shape;174;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5" name="Google Shape;175;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8" name="Google Shape;178;p14"/>
          <p:cNvGrpSpPr/>
          <p:nvPr/>
        </p:nvGrpSpPr>
        <p:grpSpPr>
          <a:xfrm>
            <a:off x="-3786437" y="0"/>
            <a:ext cx="3693386" cy="5270646"/>
            <a:chOff x="-3786437" y="0"/>
            <a:chExt cx="3693386" cy="5270646"/>
          </a:xfrm>
        </p:grpSpPr>
        <p:sp>
          <p:nvSpPr>
            <p:cNvPr id="179" name="Google Shape;179;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80" name="Google Shape;180;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81" name="Google Shape;181;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82" name="Google Shape;182;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83" name="Google Shape;183;p14"/>
            <p:cNvGrpSpPr/>
            <p:nvPr/>
          </p:nvGrpSpPr>
          <p:grpSpPr>
            <a:xfrm>
              <a:off x="-3316179" y="1231351"/>
              <a:ext cx="294789" cy="346676"/>
              <a:chOff x="14466489" y="1001522"/>
              <a:chExt cx="290627" cy="341782"/>
            </a:xfrm>
          </p:grpSpPr>
          <p:sp>
            <p:nvSpPr>
              <p:cNvPr id="184" name="Google Shape;184;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85" name="Google Shape;185;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6" name="Google Shape;186;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7" name="Google Shape;187;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88" name="Google Shape;188;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9" name="Google Shape;189;p14"/>
              <p:cNvCxnSpPr>
                <a:stCxn id="187"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90" name="Google Shape;190;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92" name="Google Shape;192;p14"/>
            <p:cNvGrpSpPr/>
            <p:nvPr/>
          </p:nvGrpSpPr>
          <p:grpSpPr>
            <a:xfrm>
              <a:off x="-3311319" y="2164285"/>
              <a:ext cx="825500" cy="209550"/>
              <a:chOff x="13504624" y="2482850"/>
              <a:chExt cx="825500" cy="209550"/>
            </a:xfrm>
          </p:grpSpPr>
          <p:sp>
            <p:nvSpPr>
              <p:cNvPr id="193" name="Google Shape;193;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94" name="Google Shape;194;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5" name="Google Shape;195;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96" name="Google Shape;196;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97" name="Google Shape;197;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98" name="Google Shape;198;p14"/>
            <p:cNvGrpSpPr/>
            <p:nvPr/>
          </p:nvGrpSpPr>
          <p:grpSpPr>
            <a:xfrm>
              <a:off x="-3408294" y="3643742"/>
              <a:ext cx="622283" cy="612920"/>
              <a:chOff x="12617641" y="3403239"/>
              <a:chExt cx="752963" cy="741634"/>
            </a:xfrm>
          </p:grpSpPr>
          <p:grpSp>
            <p:nvGrpSpPr>
              <p:cNvPr id="199" name="Google Shape;199;p14"/>
              <p:cNvGrpSpPr/>
              <p:nvPr/>
            </p:nvGrpSpPr>
            <p:grpSpPr>
              <a:xfrm>
                <a:off x="12771530" y="3403239"/>
                <a:ext cx="467176" cy="448491"/>
                <a:chOff x="12782157" y="3403239"/>
                <a:chExt cx="467176" cy="448491"/>
              </a:xfrm>
            </p:grpSpPr>
            <p:grpSp>
              <p:nvGrpSpPr>
                <p:cNvPr id="200" name="Google Shape;200;p14"/>
                <p:cNvGrpSpPr/>
                <p:nvPr/>
              </p:nvGrpSpPr>
              <p:grpSpPr>
                <a:xfrm>
                  <a:off x="12782157" y="3403239"/>
                  <a:ext cx="412976" cy="396132"/>
                  <a:chOff x="13554906" y="3320109"/>
                  <a:chExt cx="443917" cy="425811"/>
                </a:xfrm>
              </p:grpSpPr>
              <p:grpSp>
                <p:nvGrpSpPr>
                  <p:cNvPr id="201" name="Google Shape;201;p14"/>
                  <p:cNvGrpSpPr/>
                  <p:nvPr/>
                </p:nvGrpSpPr>
                <p:grpSpPr>
                  <a:xfrm>
                    <a:off x="13554906" y="3320109"/>
                    <a:ext cx="443917" cy="425811"/>
                    <a:chOff x="12909684" y="1276143"/>
                    <a:chExt cx="443917" cy="425811"/>
                  </a:xfrm>
                </p:grpSpPr>
                <p:sp>
                  <p:nvSpPr>
                    <p:cNvPr id="202" name="Google Shape;202;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3" name="Google Shape;203;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4" name="Google Shape;204;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205" name="Google Shape;205;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6" name="Google Shape;206;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7" name="Google Shape;207;p14"/>
                <p:cNvGrpSpPr/>
                <p:nvPr/>
              </p:nvGrpSpPr>
              <p:grpSpPr>
                <a:xfrm>
                  <a:off x="13103513" y="3705268"/>
                  <a:ext cx="145820" cy="146462"/>
                  <a:chOff x="13096169" y="3602278"/>
                  <a:chExt cx="145820" cy="146462"/>
                </a:xfrm>
              </p:grpSpPr>
              <p:sp>
                <p:nvSpPr>
                  <p:cNvPr id="208" name="Google Shape;208;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09" name="Google Shape;209;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0" name="Google Shape;210;p14"/>
                <p:cNvGrpSpPr/>
                <p:nvPr/>
              </p:nvGrpSpPr>
              <p:grpSpPr>
                <a:xfrm rot="10800000">
                  <a:off x="13061402" y="3665637"/>
                  <a:ext cx="145820" cy="146462"/>
                  <a:chOff x="13096169" y="3602278"/>
                  <a:chExt cx="145820" cy="146462"/>
                </a:xfrm>
              </p:grpSpPr>
              <p:sp>
                <p:nvSpPr>
                  <p:cNvPr id="211" name="Google Shape;211;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12" name="Google Shape;212;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213" name="Google Shape;213;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214" name="Google Shape;214;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5" name="Google Shape;215;p14"/>
            <p:cNvGrpSpPr/>
            <p:nvPr/>
          </p:nvGrpSpPr>
          <p:grpSpPr>
            <a:xfrm>
              <a:off x="-376736" y="4271597"/>
              <a:ext cx="283685" cy="283685"/>
              <a:chOff x="-510741" y="5913713"/>
              <a:chExt cx="267555" cy="267555"/>
            </a:xfrm>
          </p:grpSpPr>
          <p:sp>
            <p:nvSpPr>
              <p:cNvPr id="216" name="Google Shape;216;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17" name="Google Shape;217;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
        <p:nvSpPr>
          <p:cNvPr id="218" name="Google Shape;218;p14"/>
          <p:cNvSpPr>
            <a:spLocks noGrp="1"/>
          </p:cNvSpPr>
          <p:nvPr>
            <p:ph type="pic" idx="2"/>
          </p:nvPr>
        </p:nvSpPr>
        <p:spPr>
          <a:xfrm>
            <a:off x="615949" y="609598"/>
            <a:ext cx="5386082" cy="3744000"/>
          </a:xfrm>
          <a:prstGeom prst="rect">
            <a:avLst/>
          </a:prstGeom>
          <a:solidFill>
            <a:srgbClr val="F2F2F2"/>
          </a:solidFill>
          <a:ln>
            <a:noFill/>
          </a:ln>
        </p:spPr>
        <p:txBody>
          <a:bodyPr/>
          <a:lstStyle/>
          <a:p>
            <a:endParaRPr lang="nl-NL"/>
          </a:p>
        </p:txBody>
      </p:sp>
      <p:sp>
        <p:nvSpPr>
          <p:cNvPr id="219" name="Google Shape;219;p14"/>
          <p:cNvSpPr>
            <a:spLocks noGrp="1"/>
          </p:cNvSpPr>
          <p:nvPr>
            <p:ph type="pic" idx="3"/>
          </p:nvPr>
        </p:nvSpPr>
        <p:spPr>
          <a:xfrm>
            <a:off x="6182031" y="609598"/>
            <a:ext cx="5386082" cy="3744000"/>
          </a:xfrm>
          <a:prstGeom prst="rect">
            <a:avLst/>
          </a:prstGeom>
          <a:solidFill>
            <a:srgbClr val="F2F2F2"/>
          </a:solidFill>
          <a:ln>
            <a:noFill/>
          </a:ln>
        </p:spPr>
        <p:txBody>
          <a:bodyPr/>
          <a:lstStyle/>
          <a:p>
            <a:endParaRPr lang="nl-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par>
                                <p:cTn id="8" presetID="10" presetClass="entr" presetSubtype="0" fill="hold" nodeType="withEffect">
                                  <p:stCondLst>
                                    <p:cond delay="250"/>
                                  </p:stCondLst>
                                  <p:childTnLst>
                                    <p:set>
                                      <p:cBhvr>
                                        <p:cTn id="9" dur="1" fill="hold">
                                          <p:stCondLst>
                                            <p:cond delay="0"/>
                                          </p:stCondLst>
                                        </p:cTn>
                                        <p:tgtEl>
                                          <p:spTgt spid="219"/>
                                        </p:tgtEl>
                                        <p:attrNameLst>
                                          <p:attrName>style.visibility</p:attrName>
                                        </p:attrNameLst>
                                      </p:cBhvr>
                                      <p:to>
                                        <p:strVal val="visible"/>
                                      </p:to>
                                    </p:set>
                                    <p:animEffect transition="in" filter="fade">
                                      <p:cBhvr>
                                        <p:cTn id="10" dur="250"/>
                                        <p:tgtEl>
                                          <p:spTgt spid="219"/>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174"/>
                                        </p:tgtEl>
                                        <p:attrNameLst>
                                          <p:attrName>style.visibility</p:attrName>
                                        </p:attrNameLst>
                                      </p:cBhvr>
                                      <p:to>
                                        <p:strVal val="visible"/>
                                      </p:to>
                                    </p:set>
                                    <p:animEffect transition="in" filter="fade">
                                      <p:cBhvr>
                                        <p:cTn id="14" dur="25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 tekst">
  <p:cSld name="Titel + tekst">
    <p:spTree>
      <p:nvGrpSpPr>
        <p:cNvPr id="1" name="Shape 220"/>
        <p:cNvGrpSpPr/>
        <p:nvPr/>
      </p:nvGrpSpPr>
      <p:grpSpPr>
        <a:xfrm>
          <a:off x="0" y="0"/>
          <a:ext cx="0" cy="0"/>
          <a:chOff x="0" y="0"/>
          <a:chExt cx="0" cy="0"/>
        </a:xfrm>
      </p:grpSpPr>
      <p:sp>
        <p:nvSpPr>
          <p:cNvPr id="221" name="Google Shape;221;p10"/>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0"/>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0"/>
          <p:cNvSpPr txBox="1">
            <a:spLocks noGrp="1"/>
          </p:cNvSpPr>
          <p:nvPr>
            <p:ph type="body" idx="1"/>
          </p:nvPr>
        </p:nvSpPr>
        <p:spPr>
          <a:xfrm>
            <a:off x="615950" y="1605600"/>
            <a:ext cx="10952163" cy="46450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228600" algn="l">
              <a:lnSpc>
                <a:spcPct val="90000"/>
              </a:lnSpc>
              <a:spcBef>
                <a:spcPts val="600"/>
              </a:spcBef>
              <a:spcAft>
                <a:spcPts val="0"/>
              </a:spcAft>
              <a:buClr>
                <a:schemeClr val="dk1"/>
              </a:buClr>
              <a:buSzPts val="1800"/>
              <a:buNone/>
              <a:defRPr/>
            </a:lvl4pPr>
            <a:lvl5pPr marL="2286000" lvl="4" indent="-228600" algn="l">
              <a:lnSpc>
                <a:spcPct val="90000"/>
              </a:lnSpc>
              <a:spcBef>
                <a:spcPts val="600"/>
              </a:spcBef>
              <a:spcAft>
                <a:spcPts val="0"/>
              </a:spcAft>
              <a:buClr>
                <a:schemeClr val="accent1"/>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grpSp>
        <p:nvGrpSpPr>
          <p:cNvPr id="224" name="Google Shape;224;p10"/>
          <p:cNvGrpSpPr/>
          <p:nvPr/>
        </p:nvGrpSpPr>
        <p:grpSpPr>
          <a:xfrm>
            <a:off x="-3786437" y="0"/>
            <a:ext cx="3693386" cy="5359349"/>
            <a:chOff x="-3786437" y="0"/>
            <a:chExt cx="3693386" cy="5359349"/>
          </a:xfrm>
        </p:grpSpPr>
        <p:sp>
          <p:nvSpPr>
            <p:cNvPr id="225" name="Google Shape;225;p10"/>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226" name="Google Shape;226;p10"/>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27" name="Google Shape;227;p10"/>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228" name="Google Shape;228;p10"/>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29" name="Google Shape;229;p10"/>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230" name="Google Shape;230;p10"/>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231" name="Google Shape;231;p10"/>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32" name="Google Shape;232;p10"/>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233" name="Google Shape;233;p10"/>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34" name="Google Shape;234;p10"/>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235" name="Google Shape;235;p10"/>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236" name="Google Shape;236;p10"/>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237" name="Google Shape;237;p10"/>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238" name="Google Shape;238;p10"/>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239" name="Google Shape;239;p10"/>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240" name="Google Shape;240;p10"/>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241" name="Google Shape;241;p10"/>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242" name="Google Shape;242;p10"/>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243" name="Google Shape;243;p10"/>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244" name="Google Shape;244;p10"/>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245" name="Google Shape;245;p10"/>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246" name="Google Shape;246;p10"/>
            <p:cNvGrpSpPr/>
            <p:nvPr/>
          </p:nvGrpSpPr>
          <p:grpSpPr>
            <a:xfrm>
              <a:off x="-376736" y="4400186"/>
              <a:ext cx="283685" cy="283685"/>
              <a:chOff x="-510741" y="5913713"/>
              <a:chExt cx="267555" cy="267555"/>
            </a:xfrm>
          </p:grpSpPr>
          <p:sp>
            <p:nvSpPr>
              <p:cNvPr id="247" name="Google Shape;247;p10"/>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48" name="Google Shape;248;p10"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249" name="Google Shape;249;p10"/>
            <p:cNvGrpSpPr/>
            <p:nvPr/>
          </p:nvGrpSpPr>
          <p:grpSpPr>
            <a:xfrm>
              <a:off x="-3605171" y="458674"/>
              <a:ext cx="3234311" cy="558875"/>
              <a:chOff x="-3605171" y="458674"/>
              <a:chExt cx="3234311" cy="558875"/>
            </a:xfrm>
          </p:grpSpPr>
          <p:sp>
            <p:nvSpPr>
              <p:cNvPr id="250" name="Google Shape;250;p10"/>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251" name="Google Shape;251;p10"/>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252" name="Google Shape;252;p10"/>
              <p:cNvGrpSpPr/>
              <p:nvPr/>
            </p:nvGrpSpPr>
            <p:grpSpPr>
              <a:xfrm>
                <a:off x="-3386247" y="830871"/>
                <a:ext cx="139423" cy="109566"/>
                <a:chOff x="-2866744" y="827071"/>
                <a:chExt cx="168701" cy="132575"/>
              </a:xfrm>
            </p:grpSpPr>
            <p:grpSp>
              <p:nvGrpSpPr>
                <p:cNvPr id="253" name="Google Shape;253;p10"/>
                <p:cNvGrpSpPr/>
                <p:nvPr/>
              </p:nvGrpSpPr>
              <p:grpSpPr>
                <a:xfrm>
                  <a:off x="-2866744" y="827071"/>
                  <a:ext cx="168701" cy="132575"/>
                  <a:chOff x="-2866744" y="827071"/>
                  <a:chExt cx="168701" cy="132575"/>
                </a:xfrm>
              </p:grpSpPr>
              <p:cxnSp>
                <p:nvCxnSpPr>
                  <p:cNvPr id="254" name="Google Shape;254;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5" name="Google Shape;255;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6" name="Google Shape;256;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7" name="Google Shape;257;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8" name="Google Shape;258;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59" name="Google Shape;259;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60" name="Google Shape;260;p10"/>
              <p:cNvGrpSpPr/>
              <p:nvPr/>
            </p:nvGrpSpPr>
            <p:grpSpPr>
              <a:xfrm>
                <a:off x="-3605171" y="830871"/>
                <a:ext cx="139423" cy="109566"/>
                <a:chOff x="-2866744" y="518074"/>
                <a:chExt cx="168701" cy="132575"/>
              </a:xfrm>
            </p:grpSpPr>
            <p:grpSp>
              <p:nvGrpSpPr>
                <p:cNvPr id="261" name="Google Shape;261;p10"/>
                <p:cNvGrpSpPr/>
                <p:nvPr/>
              </p:nvGrpSpPr>
              <p:grpSpPr>
                <a:xfrm>
                  <a:off x="-2866744" y="518074"/>
                  <a:ext cx="168701" cy="132575"/>
                  <a:chOff x="-2866744" y="518074"/>
                  <a:chExt cx="168701" cy="132575"/>
                </a:xfrm>
              </p:grpSpPr>
              <p:cxnSp>
                <p:nvCxnSpPr>
                  <p:cNvPr id="262" name="Google Shape;262;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3" name="Google Shape;263;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4" name="Google Shape;264;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5" name="Google Shape;265;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6" name="Google Shape;266;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67" name="Google Shape;267;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268" name="Google Shape;268;p10"/>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269" name="Google Shape;269;p10"/>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270" name="Google Shape;270;p10"/>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271" name="Google Shape;271;p10"/>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272" name="Google Shape;272;p10"/>
              <p:cNvGrpSpPr/>
              <p:nvPr/>
            </p:nvGrpSpPr>
            <p:grpSpPr>
              <a:xfrm>
                <a:off x="-2916763" y="769168"/>
                <a:ext cx="268738" cy="248381"/>
                <a:chOff x="-2916763" y="769168"/>
                <a:chExt cx="268738" cy="248381"/>
              </a:xfrm>
            </p:grpSpPr>
            <p:sp>
              <p:nvSpPr>
                <p:cNvPr id="273" name="Google Shape;273;p10"/>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74" name="Google Shape;274;p10"/>
                <p:cNvGrpSpPr/>
                <p:nvPr/>
              </p:nvGrpSpPr>
              <p:grpSpPr>
                <a:xfrm>
                  <a:off x="-2866744" y="827071"/>
                  <a:ext cx="168701" cy="132575"/>
                  <a:chOff x="-2866744" y="827071"/>
                  <a:chExt cx="168701" cy="132575"/>
                </a:xfrm>
              </p:grpSpPr>
              <p:cxnSp>
                <p:nvCxnSpPr>
                  <p:cNvPr id="275" name="Google Shape;275;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6" name="Google Shape;276;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7" name="Google Shape;277;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8" name="Google Shape;278;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9" name="Google Shape;279;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0" name="Google Shape;280;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81" name="Google Shape;281;p10"/>
              <p:cNvGrpSpPr/>
              <p:nvPr/>
            </p:nvGrpSpPr>
            <p:grpSpPr>
              <a:xfrm>
                <a:off x="-2916763" y="460171"/>
                <a:ext cx="268738" cy="248381"/>
                <a:chOff x="-2916763" y="460171"/>
                <a:chExt cx="268738" cy="248381"/>
              </a:xfrm>
            </p:grpSpPr>
            <p:sp>
              <p:nvSpPr>
                <p:cNvPr id="282" name="Google Shape;282;p10"/>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83" name="Google Shape;283;p10"/>
                <p:cNvGrpSpPr/>
                <p:nvPr/>
              </p:nvGrpSpPr>
              <p:grpSpPr>
                <a:xfrm>
                  <a:off x="-2866744" y="518074"/>
                  <a:ext cx="168701" cy="132575"/>
                  <a:chOff x="-2866744" y="518074"/>
                  <a:chExt cx="168701" cy="132575"/>
                </a:xfrm>
              </p:grpSpPr>
              <p:cxnSp>
                <p:nvCxnSpPr>
                  <p:cNvPr id="284" name="Google Shape;284;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5" name="Google Shape;285;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6" name="Google Shape;286;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7" name="Google Shape;287;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8" name="Google Shape;288;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9" name="Google Shape;289;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290" name="Google Shape;290;p10"/>
          <p:cNvSpPr/>
          <p:nvPr/>
        </p:nvSpPr>
        <p:spPr>
          <a:xfrm>
            <a:off x="0" y="-425941"/>
            <a:ext cx="1067600"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 + tekst</a:t>
            </a:r>
            <a:endParaRPr sz="1400" b="0" i="0" u="none" strike="noStrike" cap="none">
              <a:solidFill>
                <a:srgbClr val="000000"/>
              </a:solidFill>
              <a:latin typeface="Arial"/>
              <a:ea typeface="Arial"/>
              <a:cs typeface="Arial"/>
              <a:sym typeface="Arial"/>
            </a:endParaRPr>
          </a:p>
        </p:txBody>
      </p:sp>
      <p:sp>
        <p:nvSpPr>
          <p:cNvPr id="291" name="Google Shape;291;p10"/>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750"/>
                                        <p:tgtEl>
                                          <p:spTgt spid="291"/>
                                        </p:tgtEl>
                                      </p:cBhvr>
                                    </p:animEffect>
                                  </p:childTnLst>
                                </p:cTn>
                              </p:par>
                              <p:par>
                                <p:cTn id="8" presetID="10" presetClass="entr" presetSubtype="0" fill="hold" nodeType="withEffect">
                                  <p:stCondLst>
                                    <p:cond delay="25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75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ogo animatie">
  <p:cSld name="Logo animatie">
    <p:spTree>
      <p:nvGrpSpPr>
        <p:cNvPr id="1" name="Shape 292"/>
        <p:cNvGrpSpPr/>
        <p:nvPr/>
      </p:nvGrpSpPr>
      <p:grpSpPr>
        <a:xfrm>
          <a:off x="0" y="0"/>
          <a:ext cx="0" cy="0"/>
          <a:chOff x="0" y="0"/>
          <a:chExt cx="0" cy="0"/>
        </a:xfrm>
      </p:grpSpPr>
      <p:pic>
        <p:nvPicPr>
          <p:cNvPr id="293" name="Google Shape;293;p9" descr="Afbeelding met wit&#10;&#10;Automatisch gegenereerde beschrijving"/>
          <p:cNvPicPr preferRelativeResize="0"/>
          <p:nvPr/>
        </p:nvPicPr>
        <p:blipFill rotWithShape="1">
          <a:blip r:embed="rId2">
            <a:alphaModFix/>
          </a:blip>
          <a:srcRect l="6" r="6"/>
          <a:stretch/>
        </p:blipFill>
        <p:spPr>
          <a:xfrm>
            <a:off x="0" y="0"/>
            <a:ext cx="12192001" cy="6858000"/>
          </a:xfrm>
          <a:prstGeom prst="rect">
            <a:avLst/>
          </a:prstGeom>
          <a:noFill/>
          <a:ln>
            <a:noFill/>
          </a:ln>
        </p:spPr>
      </p:pic>
      <p:sp>
        <p:nvSpPr>
          <p:cNvPr id="294" name="Google Shape;294;p9"/>
          <p:cNvSpPr/>
          <p:nvPr/>
        </p:nvSpPr>
        <p:spPr>
          <a:xfrm>
            <a:off x="38107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9"/>
          <p:cNvSpPr/>
          <p:nvPr/>
        </p:nvSpPr>
        <p:spPr>
          <a:xfrm>
            <a:off x="42986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9"/>
          <p:cNvSpPr/>
          <p:nvPr/>
        </p:nvSpPr>
        <p:spPr>
          <a:xfrm>
            <a:off x="48272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9"/>
          <p:cNvSpPr/>
          <p:nvPr/>
        </p:nvSpPr>
        <p:spPr>
          <a:xfrm>
            <a:off x="52646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8" name="Google Shape;298;p9"/>
          <p:cNvSpPr/>
          <p:nvPr/>
        </p:nvSpPr>
        <p:spPr>
          <a:xfrm>
            <a:off x="38083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9" name="Google Shape;299;p9"/>
          <p:cNvSpPr/>
          <p:nvPr/>
        </p:nvSpPr>
        <p:spPr>
          <a:xfrm>
            <a:off x="40436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9"/>
          <p:cNvSpPr/>
          <p:nvPr/>
        </p:nvSpPr>
        <p:spPr>
          <a:xfrm>
            <a:off x="47417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9"/>
          <p:cNvSpPr/>
          <p:nvPr/>
        </p:nvSpPr>
        <p:spPr>
          <a:xfrm>
            <a:off x="52613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9"/>
          <p:cNvSpPr/>
          <p:nvPr/>
        </p:nvSpPr>
        <p:spPr>
          <a:xfrm>
            <a:off x="57166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9"/>
          <p:cNvSpPr/>
          <p:nvPr/>
        </p:nvSpPr>
        <p:spPr>
          <a:xfrm>
            <a:off x="63837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9"/>
          <p:cNvSpPr/>
          <p:nvPr/>
        </p:nvSpPr>
        <p:spPr>
          <a:xfrm>
            <a:off x="38066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9"/>
          <p:cNvSpPr/>
          <p:nvPr/>
        </p:nvSpPr>
        <p:spPr>
          <a:xfrm>
            <a:off x="61581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9"/>
          <p:cNvSpPr/>
          <p:nvPr/>
        </p:nvSpPr>
        <p:spPr>
          <a:xfrm>
            <a:off x="61581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07" name="Google Shape;307;p9" descr="Cirkel met pijl naar links silhouet"/>
          <p:cNvPicPr preferRelativeResize="0"/>
          <p:nvPr/>
        </p:nvPicPr>
        <p:blipFill rotWithShape="1">
          <a:blip r:embed="rId3">
            <a:alphaModFix/>
          </a:blip>
          <a:srcRect/>
          <a:stretch/>
        </p:blipFill>
        <p:spPr>
          <a:xfrm>
            <a:off x="10652525" y="5537200"/>
            <a:ext cx="914400" cy="914400"/>
          </a:xfrm>
          <a:prstGeom prst="rect">
            <a:avLst/>
          </a:prstGeom>
          <a:noFill/>
          <a:ln>
            <a:noFill/>
          </a:ln>
        </p:spPr>
      </p:pic>
      <p:sp>
        <p:nvSpPr>
          <p:cNvPr id="308" name="Google Shape;308;p9"/>
          <p:cNvSpPr txBox="1">
            <a:spLocks noGrp="1"/>
          </p:cNvSpPr>
          <p:nvPr>
            <p:ph type="title"/>
          </p:nvPr>
        </p:nvSpPr>
        <p:spPr>
          <a:xfrm>
            <a:off x="0" y="-396913"/>
            <a:ext cx="1532164" cy="2902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750"/>
                                        <p:tgtEl>
                                          <p:spTgt spid="294"/>
                                        </p:tgtEl>
                                      </p:cBhvr>
                                    </p:animEffect>
                                  </p:childTnLst>
                                </p:cTn>
                              </p:par>
                              <p:par>
                                <p:cTn id="8" presetID="10" presetClass="entr" presetSubtype="0" fill="hold" nodeType="withEffect">
                                  <p:stCondLst>
                                    <p:cond delay="10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750"/>
                                        <p:tgtEl>
                                          <p:spTgt spid="295"/>
                                        </p:tgtEl>
                                      </p:cBhvr>
                                    </p:animEffect>
                                  </p:childTnLst>
                                </p:cTn>
                              </p:par>
                              <p:par>
                                <p:cTn id="11" presetID="10" presetClass="entr" presetSubtype="0" fill="hold" nodeType="withEffect">
                                  <p:stCondLst>
                                    <p:cond delay="200"/>
                                  </p:stCondLst>
                                  <p:childTnLst>
                                    <p:set>
                                      <p:cBhvr>
                                        <p:cTn id="12" dur="1" fill="hold">
                                          <p:stCondLst>
                                            <p:cond delay="0"/>
                                          </p:stCondLst>
                                        </p:cTn>
                                        <p:tgtEl>
                                          <p:spTgt spid="296"/>
                                        </p:tgtEl>
                                        <p:attrNameLst>
                                          <p:attrName>style.visibility</p:attrName>
                                        </p:attrNameLst>
                                      </p:cBhvr>
                                      <p:to>
                                        <p:strVal val="visible"/>
                                      </p:to>
                                    </p:set>
                                    <p:animEffect transition="in" filter="fade">
                                      <p:cBhvr>
                                        <p:cTn id="13" dur="750"/>
                                        <p:tgtEl>
                                          <p:spTgt spid="296"/>
                                        </p:tgtEl>
                                      </p:cBhvr>
                                    </p:animEffect>
                                  </p:childTnLst>
                                </p:cTn>
                              </p:par>
                              <p:par>
                                <p:cTn id="14" presetID="10" presetClass="entr" presetSubtype="0" fill="hold" nodeType="withEffect">
                                  <p:stCondLst>
                                    <p:cond delay="300"/>
                                  </p:stCondLst>
                                  <p:childTnLst>
                                    <p:set>
                                      <p:cBhvr>
                                        <p:cTn id="15" dur="1" fill="hold">
                                          <p:stCondLst>
                                            <p:cond delay="0"/>
                                          </p:stCondLst>
                                        </p:cTn>
                                        <p:tgtEl>
                                          <p:spTgt spid="297"/>
                                        </p:tgtEl>
                                        <p:attrNameLst>
                                          <p:attrName>style.visibility</p:attrName>
                                        </p:attrNameLst>
                                      </p:cBhvr>
                                      <p:to>
                                        <p:strVal val="visible"/>
                                      </p:to>
                                    </p:set>
                                    <p:animEffect transition="in" filter="fade">
                                      <p:cBhvr>
                                        <p:cTn id="16" dur="750"/>
                                        <p:tgtEl>
                                          <p:spTgt spid="297"/>
                                        </p:tgtEl>
                                      </p:cBhvr>
                                    </p:animEffect>
                                  </p:childTnLst>
                                </p:cTn>
                              </p:par>
                              <p:par>
                                <p:cTn id="17" presetID="10" presetClass="entr" presetSubtype="0" fill="hold" nodeType="withEffect">
                                  <p:stCondLst>
                                    <p:cond delay="400"/>
                                  </p:stCondLst>
                                  <p:childTnLst>
                                    <p:set>
                                      <p:cBhvr>
                                        <p:cTn id="18" dur="1" fill="hold">
                                          <p:stCondLst>
                                            <p:cond delay="0"/>
                                          </p:stCondLst>
                                        </p:cTn>
                                        <p:tgtEl>
                                          <p:spTgt spid="298"/>
                                        </p:tgtEl>
                                        <p:attrNameLst>
                                          <p:attrName>style.visibility</p:attrName>
                                        </p:attrNameLst>
                                      </p:cBhvr>
                                      <p:to>
                                        <p:strVal val="visible"/>
                                      </p:to>
                                    </p:set>
                                    <p:animEffect transition="in" filter="fade">
                                      <p:cBhvr>
                                        <p:cTn id="19" dur="750"/>
                                        <p:tgtEl>
                                          <p:spTgt spid="298"/>
                                        </p:tgtEl>
                                      </p:cBhvr>
                                    </p:animEffect>
                                  </p:childTnLst>
                                </p:cTn>
                              </p:par>
                              <p:par>
                                <p:cTn id="20" presetID="10" presetClass="entr" presetSubtype="0" fill="hold" nodeType="withEffect">
                                  <p:stCondLst>
                                    <p:cond delay="500"/>
                                  </p:stCondLst>
                                  <p:childTnLst>
                                    <p:set>
                                      <p:cBhvr>
                                        <p:cTn id="21" dur="1" fill="hold">
                                          <p:stCondLst>
                                            <p:cond delay="0"/>
                                          </p:stCondLst>
                                        </p:cTn>
                                        <p:tgtEl>
                                          <p:spTgt spid="304"/>
                                        </p:tgtEl>
                                        <p:attrNameLst>
                                          <p:attrName>style.visibility</p:attrName>
                                        </p:attrNameLst>
                                      </p:cBhvr>
                                      <p:to>
                                        <p:strVal val="visible"/>
                                      </p:to>
                                    </p:set>
                                    <p:animEffect transition="in" filter="fade">
                                      <p:cBhvr>
                                        <p:cTn id="22" dur="750"/>
                                        <p:tgtEl>
                                          <p:spTgt spid="304"/>
                                        </p:tgtEl>
                                      </p:cBhvr>
                                    </p:animEffect>
                                  </p:childTnLst>
                                </p:cTn>
                              </p:par>
                              <p:par>
                                <p:cTn id="23" presetID="10" presetClass="entr" presetSubtype="0" fill="hold" nodeType="withEffect">
                                  <p:stCondLst>
                                    <p:cond delay="600"/>
                                  </p:stCondLst>
                                  <p:childTnLst>
                                    <p:set>
                                      <p:cBhvr>
                                        <p:cTn id="24" dur="1" fill="hold">
                                          <p:stCondLst>
                                            <p:cond delay="0"/>
                                          </p:stCondLst>
                                        </p:cTn>
                                        <p:tgtEl>
                                          <p:spTgt spid="299"/>
                                        </p:tgtEl>
                                        <p:attrNameLst>
                                          <p:attrName>style.visibility</p:attrName>
                                        </p:attrNameLst>
                                      </p:cBhvr>
                                      <p:to>
                                        <p:strVal val="visible"/>
                                      </p:to>
                                    </p:set>
                                    <p:animEffect transition="in" filter="fade">
                                      <p:cBhvr>
                                        <p:cTn id="25" dur="750"/>
                                        <p:tgtEl>
                                          <p:spTgt spid="299"/>
                                        </p:tgtEl>
                                      </p:cBhvr>
                                    </p:animEffect>
                                  </p:childTnLst>
                                </p:cTn>
                              </p:par>
                              <p:par>
                                <p:cTn id="26" presetID="10" presetClass="entr" presetSubtype="0" fill="hold" nodeType="withEffect">
                                  <p:stCondLst>
                                    <p:cond delay="700"/>
                                  </p:stCondLst>
                                  <p:childTnLst>
                                    <p:set>
                                      <p:cBhvr>
                                        <p:cTn id="27" dur="1" fill="hold">
                                          <p:stCondLst>
                                            <p:cond delay="0"/>
                                          </p:stCondLst>
                                        </p:cTn>
                                        <p:tgtEl>
                                          <p:spTgt spid="300"/>
                                        </p:tgtEl>
                                        <p:attrNameLst>
                                          <p:attrName>style.visibility</p:attrName>
                                        </p:attrNameLst>
                                      </p:cBhvr>
                                      <p:to>
                                        <p:strVal val="visible"/>
                                      </p:to>
                                    </p:set>
                                    <p:animEffect transition="in" filter="fade">
                                      <p:cBhvr>
                                        <p:cTn id="28" dur="750"/>
                                        <p:tgtEl>
                                          <p:spTgt spid="300"/>
                                        </p:tgtEl>
                                      </p:cBhvr>
                                    </p:animEffect>
                                  </p:childTnLst>
                                </p:cTn>
                              </p:par>
                              <p:par>
                                <p:cTn id="29" presetID="10" presetClass="entr" presetSubtype="0" fill="hold" nodeType="withEffect">
                                  <p:stCondLst>
                                    <p:cond delay="800"/>
                                  </p:stCondLst>
                                  <p:childTnLst>
                                    <p:set>
                                      <p:cBhvr>
                                        <p:cTn id="30" dur="1" fill="hold">
                                          <p:stCondLst>
                                            <p:cond delay="0"/>
                                          </p:stCondLst>
                                        </p:cTn>
                                        <p:tgtEl>
                                          <p:spTgt spid="301"/>
                                        </p:tgtEl>
                                        <p:attrNameLst>
                                          <p:attrName>style.visibility</p:attrName>
                                        </p:attrNameLst>
                                      </p:cBhvr>
                                      <p:to>
                                        <p:strVal val="visible"/>
                                      </p:to>
                                    </p:set>
                                    <p:animEffect transition="in" filter="fade">
                                      <p:cBhvr>
                                        <p:cTn id="31" dur="750"/>
                                        <p:tgtEl>
                                          <p:spTgt spid="301"/>
                                        </p:tgtEl>
                                      </p:cBhvr>
                                    </p:animEffect>
                                  </p:childTnLst>
                                </p:cTn>
                              </p:par>
                              <p:par>
                                <p:cTn id="32" presetID="10" presetClass="entr" presetSubtype="0" fill="hold" nodeType="withEffect">
                                  <p:stCondLst>
                                    <p:cond delay="900"/>
                                  </p:stCondLst>
                                  <p:childTnLst>
                                    <p:set>
                                      <p:cBhvr>
                                        <p:cTn id="33" dur="1" fill="hold">
                                          <p:stCondLst>
                                            <p:cond delay="0"/>
                                          </p:stCondLst>
                                        </p:cTn>
                                        <p:tgtEl>
                                          <p:spTgt spid="302"/>
                                        </p:tgtEl>
                                        <p:attrNameLst>
                                          <p:attrName>style.visibility</p:attrName>
                                        </p:attrNameLst>
                                      </p:cBhvr>
                                      <p:to>
                                        <p:strVal val="visible"/>
                                      </p:to>
                                    </p:set>
                                    <p:animEffect transition="in" filter="fade">
                                      <p:cBhvr>
                                        <p:cTn id="34" dur="750"/>
                                        <p:tgtEl>
                                          <p:spTgt spid="30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06"/>
                                        </p:tgtEl>
                                        <p:attrNameLst>
                                          <p:attrName>style.visibility</p:attrName>
                                        </p:attrNameLst>
                                      </p:cBhvr>
                                      <p:to>
                                        <p:strVal val="visible"/>
                                      </p:to>
                                    </p:set>
                                    <p:animEffect transition="in" filter="fade">
                                      <p:cBhvr>
                                        <p:cTn id="37" dur="750"/>
                                        <p:tgtEl>
                                          <p:spTgt spid="306"/>
                                        </p:tgtEl>
                                      </p:cBhvr>
                                    </p:animEffect>
                                  </p:childTnLst>
                                </p:cTn>
                              </p:par>
                              <p:par>
                                <p:cTn id="38" presetID="10" presetClass="entr" presetSubtype="0" fill="hold" nodeType="withEffect">
                                  <p:stCondLst>
                                    <p:cond delay="1100"/>
                                  </p:stCondLst>
                                  <p:childTnLst>
                                    <p:set>
                                      <p:cBhvr>
                                        <p:cTn id="39" dur="1" fill="hold">
                                          <p:stCondLst>
                                            <p:cond delay="0"/>
                                          </p:stCondLst>
                                        </p:cTn>
                                        <p:tgtEl>
                                          <p:spTgt spid="305"/>
                                        </p:tgtEl>
                                        <p:attrNameLst>
                                          <p:attrName>style.visibility</p:attrName>
                                        </p:attrNameLst>
                                      </p:cBhvr>
                                      <p:to>
                                        <p:strVal val="visible"/>
                                      </p:to>
                                    </p:set>
                                    <p:animEffect transition="in" filter="fade">
                                      <p:cBhvr>
                                        <p:cTn id="40" dur="750"/>
                                        <p:tgtEl>
                                          <p:spTgt spid="305"/>
                                        </p:tgtEl>
                                      </p:cBhvr>
                                    </p:animEffect>
                                  </p:childTnLst>
                                </p:cTn>
                              </p:par>
                              <p:par>
                                <p:cTn id="41" presetID="10" presetClass="entr" presetSubtype="0" fill="hold" nodeType="withEffect">
                                  <p:stCondLst>
                                    <p:cond delay="1200"/>
                                  </p:stCondLst>
                                  <p:childTnLst>
                                    <p:set>
                                      <p:cBhvr>
                                        <p:cTn id="42" dur="1" fill="hold">
                                          <p:stCondLst>
                                            <p:cond delay="0"/>
                                          </p:stCondLst>
                                        </p:cTn>
                                        <p:tgtEl>
                                          <p:spTgt spid="303"/>
                                        </p:tgtEl>
                                        <p:attrNameLst>
                                          <p:attrName>style.visibility</p:attrName>
                                        </p:attrNameLst>
                                      </p:cBhvr>
                                      <p:to>
                                        <p:strVal val="visible"/>
                                      </p:to>
                                    </p:set>
                                    <p:animEffect transition="in" filter="fade">
                                      <p:cBhvr>
                                        <p:cTn id="43" dur="750"/>
                                        <p:tgtEl>
                                          <p:spTgt spid="303"/>
                                        </p:tgtEl>
                                      </p:cBhvr>
                                    </p:animEffect>
                                  </p:childTnLst>
                                </p:cTn>
                              </p:par>
                              <p:par>
                                <p:cTn id="44" presetID="10" presetClass="entr" presetSubtype="0" fill="hold" nodeType="withEffect">
                                  <p:stCondLst>
                                    <p:cond delay="1200"/>
                                  </p:stCondLst>
                                  <p:childTnLst>
                                    <p:set>
                                      <p:cBhvr>
                                        <p:cTn id="45" dur="1" fill="hold">
                                          <p:stCondLst>
                                            <p:cond delay="0"/>
                                          </p:stCondLst>
                                        </p:cTn>
                                        <p:tgtEl>
                                          <p:spTgt spid="307"/>
                                        </p:tgtEl>
                                        <p:attrNameLst>
                                          <p:attrName>style.visibility</p:attrName>
                                        </p:attrNameLst>
                                      </p:cBhvr>
                                      <p:to>
                                        <p:strVal val="visible"/>
                                      </p:to>
                                    </p:set>
                                    <p:animEffect transition="in" filter="fade">
                                      <p:cBhvr>
                                        <p:cTn id="46" dur="75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p:cSld name="Titel">
    <p:spTree>
      <p:nvGrpSpPr>
        <p:cNvPr id="1" name="Shape 309"/>
        <p:cNvGrpSpPr/>
        <p:nvPr/>
      </p:nvGrpSpPr>
      <p:grpSpPr>
        <a:xfrm>
          <a:off x="0" y="0"/>
          <a:ext cx="0" cy="0"/>
          <a:chOff x="0" y="0"/>
          <a:chExt cx="0" cy="0"/>
        </a:xfrm>
      </p:grpSpPr>
      <p:sp>
        <p:nvSpPr>
          <p:cNvPr id="310" name="Google Shape;310;p15"/>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5"/>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315" name="Google Shape;315;p15"/>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317" name="Google Shape;317;p15"/>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318" name="Google Shape;318;p15"/>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320" name="Google Shape;320;p15"/>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322" name="Google Shape;322;p15"/>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324" name="Google Shape;324;p15"/>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326" name="Google Shape;326;p15"/>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328" name="Google Shape;328;p15"/>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330" name="Google Shape;330;p15"/>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332" name="Google Shape;332;p15"/>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333" name="Google Shape;333;p15"/>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336" name="Google Shape;336;p15"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339" name="Google Shape;339;p15"/>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3" name="Google Shape;343;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4" name="Google Shape;344;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5" name="Google Shape;345;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6" name="Google Shape;346;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47" name="Google Shape;347;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1" name="Google Shape;351;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2" name="Google Shape;352;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3" name="Google Shape;353;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4" name="Google Shape;354;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55" name="Google Shape;355;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356" name="Google Shape;356;p15"/>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357" name="Google Shape;357;p15"/>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358" name="Google Shape;358;p15"/>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359" name="Google Shape;359;p15"/>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4" name="Google Shape;364;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5" name="Google Shape;365;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6" name="Google Shape;366;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7" name="Google Shape;367;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68" name="Google Shape;368;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3" name="Google Shape;373;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4" name="Google Shape;374;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5" name="Google Shape;375;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6" name="Google Shape;376;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77" name="Google Shape;377;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a:t>
            </a:r>
            <a:endParaRPr sz="1400" b="0" i="0" u="none" strike="noStrike" cap="none">
              <a:solidFill>
                <a:srgbClr val="000000"/>
              </a:solidFill>
              <a:latin typeface="Arial"/>
              <a:ea typeface="Arial"/>
              <a:cs typeface="Arial"/>
              <a:sym typeface="Arial"/>
            </a:endParaRPr>
          </a:p>
        </p:txBody>
      </p:sp>
      <p:sp>
        <p:nvSpPr>
          <p:cNvPr id="379" name="Google Shape;379;p15"/>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chemeClr val="accent2"/>
                </a:solidFill>
                <a:latin typeface="Arial"/>
                <a:ea typeface="Arial"/>
                <a:cs typeface="Arial"/>
                <a:sym typeface="Arial"/>
              </a:rPr>
              <a:t>INDELING</a:t>
            </a:r>
            <a:endParaRPr sz="1400" b="0" i="0" u="none" strike="noStrike" cap="none">
              <a:solidFill>
                <a:srgbClr val="000000"/>
              </a:solidFill>
              <a:latin typeface="Arial"/>
              <a:ea typeface="Arial"/>
              <a:cs typeface="Arial"/>
              <a:sym typeface="Arial"/>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6" name="Google Shape;386;g25dba30e74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pic>
        <p:nvPicPr>
          <p:cNvPr id="4" name="Picture Placeholder 3">
            <a:extLst>
              <a:ext uri="{FF2B5EF4-FFF2-40B4-BE49-F238E27FC236}">
                <a16:creationId xmlns:a16="http://schemas.microsoft.com/office/drawing/2014/main" id="{F11ECFA9-2F44-927E-D014-261DC2E2368B}"/>
              </a:ext>
            </a:extLst>
          </p:cNvPr>
          <p:cNvPicPr>
            <a:picLocks noGrp="1" noChangeAspect="1"/>
          </p:cNvPicPr>
          <p:nvPr>
            <p:ph type="pic" idx="2"/>
          </p:nvPr>
        </p:nvPicPr>
        <p:blipFill>
          <a:blip r:embed="rId3"/>
          <a:srcRect t="52" b="52"/>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70" name="Google Shape;470;g2dc3025662b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5" name="Picture Placeholder 4">
            <a:extLst>
              <a:ext uri="{FF2B5EF4-FFF2-40B4-BE49-F238E27FC236}">
                <a16:creationId xmlns:a16="http://schemas.microsoft.com/office/drawing/2014/main" id="{B8C68589-1AB1-7731-2EC0-CADD9057054D}"/>
              </a:ext>
            </a:extLst>
          </p:cNvPr>
          <p:cNvPicPr>
            <a:picLocks noGrp="1" noChangeAspect="1"/>
          </p:cNvPicPr>
          <p:nvPr>
            <p:ph type="pic" idx="2"/>
          </p:nvPr>
        </p:nvPicPr>
        <p:blipFill>
          <a:blip r:embed="rId3"/>
          <a:srcRect t="52" b="52"/>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8DE6CE9-CBA2-5FF9-87F3-C37C9592F5F4}"/>
              </a:ext>
            </a:extLst>
          </p:cNvPr>
          <p:cNvPicPr>
            <a:picLocks noGrp="1" noChangeAspect="1"/>
          </p:cNvPicPr>
          <p:nvPr>
            <p:ph type="pic" idx="2"/>
          </p:nvPr>
        </p:nvPicPr>
        <p:blipFill>
          <a:blip r:embed="rId3"/>
          <a:srcRect t="11510" b="11510"/>
          <a:stretch/>
        </p:blipFill>
        <p:spPr>
          <a:xfrm>
            <a:off x="615950" y="609606"/>
            <a:ext cx="10952162" cy="5627675"/>
          </a:xfrm>
          <a:prstGeom prst="rect">
            <a:avLst/>
          </a:prstGeom>
          <a:noFill/>
          <a:ln>
            <a:noFill/>
          </a:ln>
        </p:spPr>
      </p:pic>
      <p:sp>
        <p:nvSpPr>
          <p:cNvPr id="392" name="Google Shape;392;p3"/>
          <p:cNvSpPr txBox="1">
            <a:spLocks noGrp="1"/>
          </p:cNvSpPr>
          <p:nvPr>
            <p:ph type="body" idx="1"/>
          </p:nvPr>
        </p:nvSpPr>
        <p:spPr>
          <a:xfrm>
            <a:off x="1292701" y="4775200"/>
            <a:ext cx="9903460" cy="1226820"/>
          </a:xfrm>
        </p:spPr>
        <p:txBody>
          <a:bodyPr spcFirstLastPara="1" wrap="square" lIns="0" tIns="0" rIns="0" bIns="0" anchor="ctr" anchorCtr="0">
            <a:noAutofit/>
          </a:bodyPr>
          <a:lstStyle/>
          <a:p>
            <a:pPr marL="0" indent="0">
              <a:lnSpc>
                <a:spcPct val="100000"/>
              </a:lnSpc>
              <a:spcAft>
                <a:spcPts val="600"/>
              </a:spcAft>
            </a:pPr>
            <a:r>
              <a:rPr lang="nl-NL" sz="2200" dirty="0"/>
              <a:t>Meer dan 90 procent van de mensen in Syrië leeft onder de armoedegrens, voor meer dan de helft dreigt honger. Er is nauwelijks aan eerste levensbehoeften te komen, laat staan aan bouwmaterialen. </a:t>
            </a:r>
            <a:endParaRPr lang="en-US" sz="2200" dirty="0"/>
          </a:p>
        </p:txBody>
      </p:sp>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
          <p:cNvSpPr txBox="1">
            <a:spLocks noGrp="1"/>
          </p:cNvSpPr>
          <p:nvPr>
            <p:ph type="body" idx="1"/>
          </p:nvPr>
        </p:nvSpPr>
        <p:spPr>
          <a:xfrm>
            <a:off x="615949" y="4667894"/>
            <a:ext cx="10962324" cy="1608446"/>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sz="2200">
                <a:solidFill>
                  <a:schemeClr val="bg1"/>
                </a:solidFill>
              </a:rPr>
              <a:t>Het herstel van kerken is het enige wat perspectief biedt. Voor mensen in </a:t>
            </a:r>
            <a:r>
              <a:rPr lang="nl-NL" sz="2200" dirty="0">
                <a:solidFill>
                  <a:schemeClr val="bg1"/>
                </a:solidFill>
              </a:rPr>
              <a:t>Syrië is het voortbestaan van de kerk van cruciaal belang voor de stabiliteit in het land, omdat daarmee de sociale structuur wordt hersteld.</a:t>
            </a:r>
          </a:p>
        </p:txBody>
      </p:sp>
      <p:sp>
        <p:nvSpPr>
          <p:cNvPr id="400" name="Google Shape;400;p6"/>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01" name="Google Shape;401;p6"/>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4" name="Picture Placeholder 3">
            <a:extLst>
              <a:ext uri="{FF2B5EF4-FFF2-40B4-BE49-F238E27FC236}">
                <a16:creationId xmlns:a16="http://schemas.microsoft.com/office/drawing/2014/main" id="{6578CBD1-238C-71E0-3C15-FE6822762988}"/>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5" name="Picture Placeholder 4">
            <a:extLst>
              <a:ext uri="{FF2B5EF4-FFF2-40B4-BE49-F238E27FC236}">
                <a16:creationId xmlns:a16="http://schemas.microsoft.com/office/drawing/2014/main" id="{36263DFA-9678-75F4-5807-30A138013B61}"/>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d13e574ef8_0_15"/>
          <p:cNvSpPr txBox="1">
            <a:spLocks noGrp="1"/>
          </p:cNvSpPr>
          <p:nvPr>
            <p:ph type="body" idx="1"/>
          </p:nvPr>
        </p:nvSpPr>
        <p:spPr>
          <a:xfrm>
            <a:off x="615949" y="4678054"/>
            <a:ext cx="10962260" cy="1599100"/>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sz="2200" dirty="0">
                <a:solidFill>
                  <a:schemeClr val="bg1"/>
                </a:solidFill>
              </a:rPr>
              <a:t>Om kerken in Syrië hierbij te helpen, heeft Kerk in Actie het h</a:t>
            </a:r>
            <a:r>
              <a:rPr lang="nl-NL" sz="2200" i="1" dirty="0">
                <a:solidFill>
                  <a:schemeClr val="bg1"/>
                </a:solidFill>
              </a:rPr>
              <a:t>erstelfonds</a:t>
            </a:r>
            <a:r>
              <a:rPr lang="nl-NL" sz="2200" dirty="0">
                <a:solidFill>
                  <a:schemeClr val="bg1"/>
                </a:solidFill>
              </a:rPr>
              <a:t> opgericht: een samenwerking van Kerk in Actie en 12 Syrische kerkgenootschappen. Met dit fonds helpt Kerk in Actie de kerk in Syrië op te bouwen. Als de kerk er weer is, kan zij haar onmisbare taak in de samenleving weer oppakken.</a:t>
            </a:r>
          </a:p>
        </p:txBody>
      </p:sp>
      <p:sp>
        <p:nvSpPr>
          <p:cNvPr id="418" name="Google Shape;418;g2d13e574ef8_0_15"/>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9" name="Google Shape;419;g2d13e574ef8_0_15"/>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dirty="0"/>
              <a:t>Template-set Protestantse Kerk</a:t>
            </a:r>
            <a:endParaRPr dirty="0"/>
          </a:p>
        </p:txBody>
      </p:sp>
      <p:pic>
        <p:nvPicPr>
          <p:cNvPr id="5" name="Picture Placeholder 4">
            <a:extLst>
              <a:ext uri="{FF2B5EF4-FFF2-40B4-BE49-F238E27FC236}">
                <a16:creationId xmlns:a16="http://schemas.microsoft.com/office/drawing/2014/main" id="{A99A71D2-009A-80CD-4AEE-BD33DECD6AB2}"/>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8" name="Picture Placeholder 7">
            <a:extLst>
              <a:ext uri="{FF2B5EF4-FFF2-40B4-BE49-F238E27FC236}">
                <a16:creationId xmlns:a16="http://schemas.microsoft.com/office/drawing/2014/main" id="{FF1D9D66-4DB8-BAEC-D10F-326630302420}"/>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4"/>
          <p:cNvSpPr txBox="1">
            <a:spLocks noGrp="1"/>
          </p:cNvSpPr>
          <p:nvPr>
            <p:ph type="body" idx="1"/>
          </p:nvPr>
        </p:nvSpPr>
        <p:spPr>
          <a:xfrm>
            <a:off x="7810499" y="61976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r>
              <a:rPr lang="nl-NL" sz="2200" dirty="0">
                <a:solidFill>
                  <a:schemeClr val="bg1"/>
                </a:solidFill>
              </a:rPr>
              <a:t>Van elk gebouw dat wordt hersteld, betaalt de eigenaar, bijvoorbeeld de plaatselijke kerkelijke gemeente, minstens 30 procent van de kosten. En niet alleen kerkgebouwen worden </a:t>
            </a:r>
            <a:r>
              <a:rPr lang="nl-NL" sz="2200">
                <a:solidFill>
                  <a:schemeClr val="bg1"/>
                </a:solidFill>
              </a:rPr>
              <a:t>hersteld en gerenoveerd, ook </a:t>
            </a:r>
            <a:r>
              <a:rPr lang="nl-NL" sz="2200" dirty="0">
                <a:solidFill>
                  <a:schemeClr val="bg1"/>
                </a:solidFill>
              </a:rPr>
              <a:t>scholen en gemeenschapscentra.</a:t>
            </a:r>
          </a:p>
          <a:p>
            <a:pPr marL="0" lvl="0" indent="0" algn="l" rtl="0">
              <a:lnSpc>
                <a:spcPct val="100000"/>
              </a:lnSpc>
              <a:spcBef>
                <a:spcPts val="0"/>
              </a:spcBef>
              <a:spcAft>
                <a:spcPts val="0"/>
              </a:spcAft>
              <a:buSzPts val="2600"/>
              <a:buFont typeface="Arial"/>
              <a:buNone/>
            </a:pPr>
            <a:endParaRPr sz="2200" dirty="0">
              <a:solidFill>
                <a:schemeClr val="bg1"/>
              </a:solidFill>
            </a:endParaRPr>
          </a:p>
        </p:txBody>
      </p:sp>
      <p:sp>
        <p:nvSpPr>
          <p:cNvPr id="428" name="Google Shape;428;p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
        <p:nvSpPr>
          <p:cNvPr id="429" name="Google Shape;429;p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4" name="Picture Placeholder 3">
            <a:extLst>
              <a:ext uri="{FF2B5EF4-FFF2-40B4-BE49-F238E27FC236}">
                <a16:creationId xmlns:a16="http://schemas.microsoft.com/office/drawing/2014/main" id="{1C8B4927-7A7A-1A63-90D4-499E0817B7AC}"/>
              </a:ext>
            </a:extLst>
          </p:cNvPr>
          <p:cNvPicPr>
            <a:picLocks noGrp="1" noChangeAspect="1"/>
          </p:cNvPicPr>
          <p:nvPr>
            <p:ph type="pic" idx="2"/>
          </p:nvPr>
        </p:nvPicPr>
        <p:blipFill>
          <a:blip r:embed="rId3"/>
          <a:srcRect l="7386" r="738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d13e574ef8_0_0"/>
          <p:cNvSpPr txBox="1">
            <a:spLocks noGrp="1"/>
          </p:cNvSpPr>
          <p:nvPr>
            <p:ph type="body" idx="1"/>
          </p:nvPr>
        </p:nvSpPr>
        <p:spPr>
          <a:xfrm>
            <a:off x="616291" y="4573907"/>
            <a:ext cx="10961982" cy="1705253"/>
          </a:xfrm>
          <a:prstGeom prst="rect">
            <a:avLst/>
          </a:prstGeom>
          <a:solidFill>
            <a:schemeClr val="accent1"/>
          </a:solidFill>
          <a:ln>
            <a:noFill/>
          </a:ln>
        </p:spPr>
        <p:txBody>
          <a:bodyPr spcFirstLastPara="1" wrap="square" lIns="360000" tIns="180000" rIns="288000" bIns="0" anchor="t" anchorCtr="0">
            <a:noAutofit/>
          </a:bodyPr>
          <a:lstStyle/>
          <a:p>
            <a:pPr marL="269875" indent="0"/>
            <a:r>
              <a:rPr lang="nl-NL" sz="2200" dirty="0">
                <a:solidFill>
                  <a:schemeClr val="bg1"/>
                </a:solidFill>
              </a:rPr>
              <a:t>Christenen in Syrië zijn erg dankbaar voor de steun uit Nederland bij het herstel van hun gebouwen. "Het is van levenslang dat onze kerk wordt hersteld. Een levende kerkgemeenschap levert een positieve bijdrage aan de hele samenleving", zegt </a:t>
            </a:r>
            <a:r>
              <a:rPr lang="nl-NL" sz="2200" i="1" dirty="0">
                <a:solidFill>
                  <a:schemeClr val="bg1"/>
                </a:solidFill>
              </a:rPr>
              <a:t>Pamela </a:t>
            </a:r>
            <a:r>
              <a:rPr lang="nl-NL" sz="2200" i="1" err="1">
                <a:solidFill>
                  <a:schemeClr val="bg1"/>
                </a:solidFill>
              </a:rPr>
              <a:t>Shamas</a:t>
            </a:r>
            <a:r>
              <a:rPr lang="nl-NL" sz="2200" i="1" dirty="0">
                <a:solidFill>
                  <a:schemeClr val="bg1"/>
                </a:solidFill>
              </a:rPr>
              <a:t>, zondagsschooljuf in Aleppo</a:t>
            </a:r>
            <a:r>
              <a:rPr lang="nl-NL" sz="2200" dirty="0">
                <a:solidFill>
                  <a:schemeClr val="bg1"/>
                </a:solidFill>
              </a:rPr>
              <a:t>.</a:t>
            </a:r>
            <a:endParaRPr lang="nl-NL" dirty="0">
              <a:solidFill>
                <a:schemeClr val="bg1"/>
              </a:solidFill>
            </a:endParaRPr>
          </a:p>
        </p:txBody>
      </p:sp>
      <p:sp>
        <p:nvSpPr>
          <p:cNvPr id="409" name="Google Shape;409;g2d13e574ef8_0_0"/>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0" name="Google Shape;410;g2d13e574ef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4" name="Picture Placeholder 3">
            <a:extLst>
              <a:ext uri="{FF2B5EF4-FFF2-40B4-BE49-F238E27FC236}">
                <a16:creationId xmlns:a16="http://schemas.microsoft.com/office/drawing/2014/main" id="{8C77DF41-3257-9F25-19B1-D8B327C207B9}"/>
              </a:ext>
            </a:extLst>
          </p:cNvPr>
          <p:cNvPicPr>
            <a:picLocks noGrp="1" noChangeAspect="1"/>
          </p:cNvPicPr>
          <p:nvPr>
            <p:ph type="pic" idx="2"/>
          </p:nvPr>
        </p:nvPicPr>
        <p:blipFill>
          <a:blip r:embed="rId3"/>
          <a:srcRect t="1345" b="1345"/>
          <a:stretch/>
        </p:blipFill>
        <p:spPr>
          <a:prstGeom prst="rect">
            <a:avLst/>
          </a:prstGeom>
          <a:solidFill>
            <a:srgbClr val="F2F2F2"/>
          </a:solidFill>
          <a:ln>
            <a:noFill/>
          </a:ln>
        </p:spPr>
      </p:pic>
      <p:pic>
        <p:nvPicPr>
          <p:cNvPr id="5" name="Picture Placeholder 4">
            <a:extLst>
              <a:ext uri="{FF2B5EF4-FFF2-40B4-BE49-F238E27FC236}">
                <a16:creationId xmlns:a16="http://schemas.microsoft.com/office/drawing/2014/main" id="{196FB660-EA0F-0C13-5E24-C2C4B82AE342}"/>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7">
          <a:extLst>
            <a:ext uri="{FF2B5EF4-FFF2-40B4-BE49-F238E27FC236}">
              <a16:creationId xmlns:a16="http://schemas.microsoft.com/office/drawing/2014/main" id="{F62F1F51-C475-365A-DE4E-13F74E470E6F}"/>
            </a:ext>
          </a:extLst>
        </p:cNvPr>
        <p:cNvGrpSpPr/>
        <p:nvPr/>
      </p:nvGrpSpPr>
      <p:grpSpPr>
        <a:xfrm>
          <a:off x="0" y="0"/>
          <a:ext cx="0" cy="0"/>
          <a:chOff x="0" y="0"/>
          <a:chExt cx="0" cy="0"/>
        </a:xfrm>
      </p:grpSpPr>
      <p:sp>
        <p:nvSpPr>
          <p:cNvPr id="408" name="Google Shape;408;g2d13e574ef8_0_0">
            <a:extLst>
              <a:ext uri="{FF2B5EF4-FFF2-40B4-BE49-F238E27FC236}">
                <a16:creationId xmlns:a16="http://schemas.microsoft.com/office/drawing/2014/main" id="{EEBAE26A-8D2E-A8BA-7908-F03D8CA7085C}"/>
              </a:ext>
            </a:extLst>
          </p:cNvPr>
          <p:cNvSpPr txBox="1">
            <a:spLocks noGrp="1"/>
          </p:cNvSpPr>
          <p:nvPr>
            <p:ph type="body" idx="1"/>
          </p:nvPr>
        </p:nvSpPr>
        <p:spPr>
          <a:xfrm>
            <a:off x="616291" y="4573907"/>
            <a:ext cx="10961982" cy="1705253"/>
          </a:xfrm>
          <a:prstGeom prst="rect">
            <a:avLst/>
          </a:prstGeom>
          <a:solidFill>
            <a:schemeClr val="accent1"/>
          </a:solidFill>
          <a:ln>
            <a:noFill/>
          </a:ln>
        </p:spPr>
        <p:txBody>
          <a:bodyPr spcFirstLastPara="1" wrap="square" lIns="360000" tIns="180000" rIns="288000" bIns="0" anchor="t" anchorCtr="0">
            <a:noAutofit/>
          </a:bodyPr>
          <a:lstStyle/>
          <a:p>
            <a:pPr marL="269875" indent="0"/>
            <a:r>
              <a:rPr lang="nl-NL" sz="2200" dirty="0">
                <a:solidFill>
                  <a:schemeClr val="bg1"/>
                </a:solidFill>
              </a:rPr>
              <a:t>Tijdens de oorlog in Syrië bleef de St. George Kerk in Damascus, onder leiding van priester Ignatius </a:t>
            </a:r>
            <a:r>
              <a:rPr lang="nl-NL" sz="2200" dirty="0" err="1">
                <a:solidFill>
                  <a:schemeClr val="bg1"/>
                </a:solidFill>
              </a:rPr>
              <a:t>Darrouj</a:t>
            </a:r>
            <a:r>
              <a:rPr lang="nl-NL" sz="2200" dirty="0">
                <a:solidFill>
                  <a:schemeClr val="bg1"/>
                </a:solidFill>
              </a:rPr>
              <a:t>, een baken van hoop voor de gemeenschap. Dankzij steun van Kerk in Actie kon de kerk uitbreiden met nieuwe zalen en een plek voor de zomerclub voor 150 kinderen.</a:t>
            </a:r>
            <a:endParaRPr lang="nl-NL" dirty="0">
              <a:solidFill>
                <a:schemeClr val="bg1"/>
              </a:solidFill>
            </a:endParaRPr>
          </a:p>
        </p:txBody>
      </p:sp>
      <p:sp>
        <p:nvSpPr>
          <p:cNvPr id="409" name="Google Shape;409;g2d13e574ef8_0_0">
            <a:extLst>
              <a:ext uri="{FF2B5EF4-FFF2-40B4-BE49-F238E27FC236}">
                <a16:creationId xmlns:a16="http://schemas.microsoft.com/office/drawing/2014/main" id="{E1BC7953-00A8-89CB-2AB1-C78A3926D352}"/>
              </a:ext>
            </a:extLst>
          </p:cNvPr>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0" name="Google Shape;410;g2d13e574ef8_0_0">
            <a:extLst>
              <a:ext uri="{FF2B5EF4-FFF2-40B4-BE49-F238E27FC236}">
                <a16:creationId xmlns:a16="http://schemas.microsoft.com/office/drawing/2014/main" id="{E5BC23D3-85EA-4C3C-0A30-A77439ACFDB9}"/>
              </a:ext>
            </a:extLst>
          </p:cNvPr>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2" name="Picture Placeholder 1">
            <a:extLst>
              <a:ext uri="{FF2B5EF4-FFF2-40B4-BE49-F238E27FC236}">
                <a16:creationId xmlns:a16="http://schemas.microsoft.com/office/drawing/2014/main" id="{ADFA5B72-3578-F2A3-F79A-E44598BC2C41}"/>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6" name="Picture Placeholder 5">
            <a:extLst>
              <a:ext uri="{FF2B5EF4-FFF2-40B4-BE49-F238E27FC236}">
                <a16:creationId xmlns:a16="http://schemas.microsoft.com/office/drawing/2014/main" id="{8161CD86-768A-7F50-B60E-23B2A2AE493C}"/>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extLst>
      <p:ext uri="{BB962C8B-B14F-4D97-AF65-F5344CB8AC3E}">
        <p14:creationId xmlns:p14="http://schemas.microsoft.com/office/powerpoint/2010/main" val="390597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2CA261F3-276C-D3B7-73CA-BE6D416B1905}"/>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D4847BA-93FD-D7E3-18D9-0B71C382E230}"/>
              </a:ext>
            </a:extLst>
          </p:cNvPr>
          <p:cNvPicPr>
            <a:picLocks noGrp="1" noChangeAspect="1"/>
          </p:cNvPicPr>
          <p:nvPr>
            <p:ph type="pic" idx="2"/>
          </p:nvPr>
        </p:nvPicPr>
        <p:blipFill>
          <a:blip r:embed="rId3"/>
          <a:srcRect t="11510" r="-1" b="11509"/>
          <a:stretch>
            <a:fillRect/>
          </a:stretch>
        </p:blipFill>
        <p:spPr>
          <a:xfrm>
            <a:off x="615950" y="609600"/>
            <a:ext cx="10952162" cy="5627688"/>
          </a:xfrm>
          <a:prstGeom prst="rect">
            <a:avLst/>
          </a:prstGeom>
          <a:noFill/>
          <a:ln>
            <a:noFill/>
          </a:ln>
        </p:spPr>
      </p:pic>
      <p:sp>
        <p:nvSpPr>
          <p:cNvPr id="392" name="Google Shape;392;p3">
            <a:extLst>
              <a:ext uri="{FF2B5EF4-FFF2-40B4-BE49-F238E27FC236}">
                <a16:creationId xmlns:a16="http://schemas.microsoft.com/office/drawing/2014/main" id="{C8A4D316-DA6E-5558-5C26-DBACCB05DFF5}"/>
              </a:ext>
            </a:extLst>
          </p:cNvPr>
          <p:cNvSpPr txBox="1">
            <a:spLocks noGrp="1"/>
          </p:cNvSpPr>
          <p:nvPr>
            <p:ph type="body" idx="1"/>
          </p:nvPr>
        </p:nvSpPr>
        <p:spPr>
          <a:xfrm>
            <a:off x="1221581" y="4622800"/>
            <a:ext cx="9740900" cy="1358900"/>
          </a:xfrm>
        </p:spPr>
        <p:txBody>
          <a:bodyPr spcFirstLastPara="1" wrap="square" lIns="0" tIns="0" rIns="0" bIns="0" anchor="ctr" anchorCtr="0">
            <a:normAutofit lnSpcReduction="10000"/>
          </a:bodyPr>
          <a:lstStyle/>
          <a:p>
            <a:pPr algn="l">
              <a:lnSpc>
                <a:spcPct val="100000"/>
              </a:lnSpc>
              <a:spcAft>
                <a:spcPts val="600"/>
              </a:spcAft>
            </a:pPr>
            <a:r>
              <a:rPr lang="nl-NL" sz="1700" dirty="0"/>
              <a:t>    </a:t>
            </a:r>
            <a:r>
              <a:rPr lang="nl-NL" sz="2200" dirty="0"/>
              <a:t>Met steun van Kerk in Actie kon ook de Al </a:t>
            </a:r>
            <a:r>
              <a:rPr lang="nl-NL" sz="2200" dirty="0" err="1"/>
              <a:t>Shareq</a:t>
            </a:r>
            <a:r>
              <a:rPr lang="nl-NL" sz="2200" dirty="0"/>
              <a:t>-school in Aleppo worden hersteld.</a:t>
            </a:r>
            <a:r>
              <a:rPr lang="nl-NL" sz="2200" dirty="0">
                <a:solidFill>
                  <a:schemeClr val="bg1"/>
                </a:solidFill>
              </a:rPr>
              <a:t> </a:t>
            </a:r>
            <a:r>
              <a:rPr lang="nl" sz="2200" dirty="0">
                <a:solidFill>
                  <a:schemeClr val="bg1"/>
                </a:solidFill>
              </a:rPr>
              <a:t>De restauratie van de school heeft ouders en kinderen nieuwe hoop gegeven. "Nu dit gebouw is gerestaureerd, gaat het leven weer beginnen." </a:t>
            </a:r>
            <a:r>
              <a:rPr lang="nl-NL" sz="2200" dirty="0">
                <a:solidFill>
                  <a:schemeClr val="bg1"/>
                </a:solidFill>
              </a:rPr>
              <a:t> </a:t>
            </a:r>
            <a:endParaRPr lang="en-US" sz="2200">
              <a:solidFill>
                <a:schemeClr val="bg1"/>
              </a:solidFill>
            </a:endParaRPr>
          </a:p>
        </p:txBody>
      </p:sp>
      <p:sp>
        <p:nvSpPr>
          <p:cNvPr id="393" name="Google Shape;393;p3">
            <a:extLst>
              <a:ext uri="{FF2B5EF4-FFF2-40B4-BE49-F238E27FC236}">
                <a16:creationId xmlns:a16="http://schemas.microsoft.com/office/drawing/2014/main" id="{FBFEF989-3D72-2CEA-7C25-B454BD4D0E6E}"/>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a:extLst>
              <a:ext uri="{FF2B5EF4-FFF2-40B4-BE49-F238E27FC236}">
                <a16:creationId xmlns:a16="http://schemas.microsoft.com/office/drawing/2014/main" id="{37E2D05F-8087-585E-566E-B931F1B57A0B}"/>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extLst>
      <p:ext uri="{BB962C8B-B14F-4D97-AF65-F5344CB8AC3E}">
        <p14:creationId xmlns:p14="http://schemas.microsoft.com/office/powerpoint/2010/main" val="84281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D5674646-425A-5FA7-BA4A-6A751F8B19EC}"/>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1B3FEAE-C365-4F8C-C433-BFD92D5F4942}"/>
              </a:ext>
            </a:extLst>
          </p:cNvPr>
          <p:cNvPicPr>
            <a:picLocks noGrp="1" noChangeAspect="1"/>
          </p:cNvPicPr>
          <p:nvPr>
            <p:ph type="pic" idx="2"/>
          </p:nvPr>
        </p:nvPicPr>
        <p:blipFill>
          <a:blip r:embed="rId3"/>
          <a:srcRect t="12360" r="-1" b="13704"/>
          <a:stretch>
            <a:fillRect/>
          </a:stretch>
        </p:blipFill>
        <p:spPr>
          <a:xfrm>
            <a:off x="422221" y="519194"/>
            <a:ext cx="11339619" cy="5821416"/>
          </a:xfrm>
          <a:prstGeom prst="rect">
            <a:avLst/>
          </a:prstGeom>
          <a:noFill/>
          <a:ln>
            <a:noFill/>
          </a:ln>
        </p:spPr>
      </p:pic>
      <p:sp>
        <p:nvSpPr>
          <p:cNvPr id="394" name="Google Shape;394;p3">
            <a:extLst>
              <a:ext uri="{FF2B5EF4-FFF2-40B4-BE49-F238E27FC236}">
                <a16:creationId xmlns:a16="http://schemas.microsoft.com/office/drawing/2014/main" id="{DB23D0A9-2411-5663-7ADA-D7C7362BD5A2}"/>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
        <p:nvSpPr>
          <p:cNvPr id="9" name="Text Placeholder 8">
            <a:extLst>
              <a:ext uri="{FF2B5EF4-FFF2-40B4-BE49-F238E27FC236}">
                <a16:creationId xmlns:a16="http://schemas.microsoft.com/office/drawing/2014/main" id="{864CE75F-6B0F-4E6B-726C-0F75CF34BF70}"/>
              </a:ext>
            </a:extLst>
          </p:cNvPr>
          <p:cNvSpPr>
            <a:spLocks noGrp="1"/>
          </p:cNvSpPr>
          <p:nvPr>
            <p:ph type="body" idx="1"/>
          </p:nvPr>
        </p:nvSpPr>
        <p:spPr>
          <a:xfrm>
            <a:off x="1191101" y="4917440"/>
            <a:ext cx="9812020" cy="1226820"/>
          </a:xfrm>
        </p:spPr>
        <p:txBody>
          <a:bodyPr/>
          <a:lstStyle/>
          <a:p>
            <a:pPr algn="l"/>
            <a:endParaRPr lang="nl-NL" sz="1900" dirty="0">
              <a:solidFill>
                <a:schemeClr val="bg1"/>
              </a:solidFill>
            </a:endParaRPr>
          </a:p>
          <a:p>
            <a:pPr algn="l">
              <a:lnSpc>
                <a:spcPct val="100000"/>
              </a:lnSpc>
            </a:pPr>
            <a:r>
              <a:rPr lang="nl-NL" sz="2200" dirty="0">
                <a:solidFill>
                  <a:schemeClr val="bg1"/>
                </a:solidFill>
              </a:rPr>
              <a:t>"Wij zijn dankbaar dat onze broeders en zusters in Nederland ons steunen in</a:t>
            </a:r>
            <a:endParaRPr lang="en-US" sz="2200" dirty="0">
              <a:solidFill>
                <a:schemeClr val="bg1"/>
              </a:solidFill>
            </a:endParaRPr>
          </a:p>
          <a:p>
            <a:pPr algn="l">
              <a:lnSpc>
                <a:spcPct val="100000"/>
              </a:lnSpc>
            </a:pPr>
            <a:r>
              <a:rPr lang="nl-NL" sz="2200" dirty="0">
                <a:solidFill>
                  <a:schemeClr val="bg1"/>
                </a:solidFill>
              </a:rPr>
              <a:t>de heropbouw van onze kerk. Samen zijn we Christus’ wereldwijde</a:t>
            </a:r>
            <a:endParaRPr lang="en-US" sz="2200" dirty="0">
              <a:solidFill>
                <a:schemeClr val="bg1"/>
              </a:solidFill>
            </a:endParaRPr>
          </a:p>
          <a:p>
            <a:pPr algn="l">
              <a:lnSpc>
                <a:spcPct val="100000"/>
              </a:lnSpc>
            </a:pPr>
            <a:r>
              <a:rPr lang="nl-NL" sz="2200" dirty="0">
                <a:solidFill>
                  <a:schemeClr val="bg1"/>
                </a:solidFill>
              </a:rPr>
              <a:t>gemeente." -</a:t>
            </a:r>
            <a:r>
              <a:rPr lang="nl-NL" sz="2200" i="1" dirty="0">
                <a:solidFill>
                  <a:schemeClr val="bg1"/>
                </a:solidFill>
              </a:rPr>
              <a:t> </a:t>
            </a:r>
            <a:r>
              <a:rPr lang="nl-NL" sz="2200" i="1" err="1">
                <a:solidFill>
                  <a:schemeClr val="bg1"/>
                </a:solidFill>
              </a:rPr>
              <a:t>Milad</a:t>
            </a:r>
            <a:r>
              <a:rPr lang="nl-NL" sz="2200" i="1" dirty="0">
                <a:solidFill>
                  <a:schemeClr val="bg1"/>
                </a:solidFill>
              </a:rPr>
              <a:t> </a:t>
            </a:r>
            <a:r>
              <a:rPr lang="nl-NL" sz="2200" i="1" err="1">
                <a:solidFill>
                  <a:schemeClr val="bg1"/>
                </a:solidFill>
              </a:rPr>
              <a:t>Simo</a:t>
            </a:r>
            <a:r>
              <a:rPr lang="nl-NL" sz="2200" i="1" dirty="0">
                <a:solidFill>
                  <a:schemeClr val="bg1"/>
                </a:solidFill>
              </a:rPr>
              <a:t>, diaken in Aleppo</a:t>
            </a:r>
            <a:endParaRPr lang="en-US" sz="2200" i="1" dirty="0">
              <a:solidFill>
                <a:schemeClr val="bg1"/>
              </a:solidFill>
            </a:endParaRPr>
          </a:p>
          <a:p>
            <a:endParaRPr lang="en-US" dirty="0"/>
          </a:p>
        </p:txBody>
      </p:sp>
    </p:spTree>
    <p:extLst>
      <p:ext uri="{BB962C8B-B14F-4D97-AF65-F5344CB8AC3E}">
        <p14:creationId xmlns:p14="http://schemas.microsoft.com/office/powerpoint/2010/main" val="190282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9dc8c5-3aeb-4421-9f55-18a7300e0726" xsi:nil="true"/>
    <lcf76f155ced4ddcb4097134ff3c332f xmlns="861db2a2-24df-44c3-a07b-bbdf956462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984D8AB00E7549B9F33B2EAF19EC99" ma:contentTypeVersion="14" ma:contentTypeDescription="Een nieuw document maken." ma:contentTypeScope="" ma:versionID="25d020faf0f164eee121db968624fde2">
  <xsd:schema xmlns:xsd="http://www.w3.org/2001/XMLSchema" xmlns:xs="http://www.w3.org/2001/XMLSchema" xmlns:p="http://schemas.microsoft.com/office/2006/metadata/properties" xmlns:ns2="861db2a2-24df-44c3-a07b-bbdf956462d2" xmlns:ns3="f49dc8c5-3aeb-4421-9f55-18a7300e0726" targetNamespace="http://schemas.microsoft.com/office/2006/metadata/properties" ma:root="true" ma:fieldsID="809eba67a72b0b01c0cef08f5603f331" ns2:_="" ns3:_="">
    <xsd:import namespace="861db2a2-24df-44c3-a07b-bbdf956462d2"/>
    <xsd:import namespace="f49dc8c5-3aeb-4421-9f55-18a7300e072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db2a2-24df-44c3-a07b-bbdf956462d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9dc8c5-3aeb-4421-9f55-18a7300e072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729e7a3-575e-41db-8c27-81c7fd3361a0}" ma:internalName="TaxCatchAll" ma:showField="CatchAllData" ma:web="f49dc8c5-3aeb-4421-9f55-18a7300e07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408A1E-CF44-4E1E-A2CF-EE4011130546}">
  <ds:schemaRefs>
    <ds:schemaRef ds:uri="861db2a2-24df-44c3-a07b-bbdf956462d2"/>
    <ds:schemaRef ds:uri="f49dc8c5-3aeb-4421-9f55-18a7300e07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A05D4F2-33A4-460D-BABA-CEFC6F58443F}">
  <ds:schemaRefs>
    <ds:schemaRef ds:uri="861db2a2-24df-44c3-a07b-bbdf956462d2"/>
    <ds:schemaRef ds:uri="f49dc8c5-3aeb-4421-9f55-18a7300e07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F0F30E-F545-43EC-8C1B-A24CCA302D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10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Plaats hier je bedrijfsnaam</vt:lpstr>
      <vt:lpstr>PowerPoint Presentation</vt:lpstr>
      <vt:lpstr>Tekst + afbeelding (L)</vt:lpstr>
      <vt:lpstr>PowerPoint Presentation</vt:lpstr>
      <vt:lpstr>PowerPoint Presentation</vt:lpstr>
      <vt:lpstr>Tekst + afbeelding (M)</vt:lpstr>
      <vt:lpstr>PowerPoint Presentation</vt:lpstr>
      <vt:lpstr>PowerPoint Presentation</vt:lpstr>
      <vt:lpstr>Tekst + afbeelding (L)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revision>220</cp:revision>
  <dcterms:created xsi:type="dcterms:W3CDTF">2018-03-15T13:05:51Z</dcterms:created>
  <dcterms:modified xsi:type="dcterms:W3CDTF">2025-10-17T13:44:31Z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0x01010012984D8AB00E7549B9F33B2EAF19EC99</vt:lpwstr>
  </property>
  <property fmtid="{D5CDD505-2E9C-101B-9397-08002B2CF9AE}" pid="3" name="Order">
    <vt:r8>3200</vt:r8>
  </property>
  <property fmtid="{D5CDD505-2E9C-101B-9397-08002B2CF9AE}" pid="4" name="MediaServiceImageTags">
    <vt:lpwstr/>
  </property>
</Properties>
</file>